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6858000" cy="9144000"/>
  <p:defaultTextStyle>
    <a:defPPr>
      <a:defRPr lang="fr-FR"/>
    </a:defPPr>
    <a:lvl1pPr marL="0" algn="l" defTabSz="3507730" rtl="0" eaLnBrk="1" latinLnBrk="0" hangingPunct="1">
      <a:defRPr sz="6905" kern="1200">
        <a:solidFill>
          <a:schemeClr val="tx1"/>
        </a:solidFill>
        <a:latin typeface="+mn-lt"/>
        <a:ea typeface="+mn-ea"/>
        <a:cs typeface="+mn-cs"/>
      </a:defRPr>
    </a:lvl1pPr>
    <a:lvl2pPr marL="1753865" algn="l" defTabSz="3507730" rtl="0" eaLnBrk="1" latinLnBrk="0" hangingPunct="1">
      <a:defRPr sz="6905" kern="1200">
        <a:solidFill>
          <a:schemeClr val="tx1"/>
        </a:solidFill>
        <a:latin typeface="+mn-lt"/>
        <a:ea typeface="+mn-ea"/>
        <a:cs typeface="+mn-cs"/>
      </a:defRPr>
    </a:lvl2pPr>
    <a:lvl3pPr marL="3507730" algn="l" defTabSz="3507730" rtl="0" eaLnBrk="1" latinLnBrk="0" hangingPunct="1">
      <a:defRPr sz="6905" kern="1200">
        <a:solidFill>
          <a:schemeClr val="tx1"/>
        </a:solidFill>
        <a:latin typeface="+mn-lt"/>
        <a:ea typeface="+mn-ea"/>
        <a:cs typeface="+mn-cs"/>
      </a:defRPr>
    </a:lvl3pPr>
    <a:lvl4pPr marL="5261595" algn="l" defTabSz="3507730" rtl="0" eaLnBrk="1" latinLnBrk="0" hangingPunct="1">
      <a:defRPr sz="6905" kern="1200">
        <a:solidFill>
          <a:schemeClr val="tx1"/>
        </a:solidFill>
        <a:latin typeface="+mn-lt"/>
        <a:ea typeface="+mn-ea"/>
        <a:cs typeface="+mn-cs"/>
      </a:defRPr>
    </a:lvl4pPr>
    <a:lvl5pPr marL="7015460" algn="l" defTabSz="3507730" rtl="0" eaLnBrk="1" latinLnBrk="0" hangingPunct="1">
      <a:defRPr sz="6905" kern="1200">
        <a:solidFill>
          <a:schemeClr val="tx1"/>
        </a:solidFill>
        <a:latin typeface="+mn-lt"/>
        <a:ea typeface="+mn-ea"/>
        <a:cs typeface="+mn-cs"/>
      </a:defRPr>
    </a:lvl5pPr>
    <a:lvl6pPr marL="8769325" algn="l" defTabSz="3507730" rtl="0" eaLnBrk="1" latinLnBrk="0" hangingPunct="1">
      <a:defRPr sz="6905" kern="1200">
        <a:solidFill>
          <a:schemeClr val="tx1"/>
        </a:solidFill>
        <a:latin typeface="+mn-lt"/>
        <a:ea typeface="+mn-ea"/>
        <a:cs typeface="+mn-cs"/>
      </a:defRPr>
    </a:lvl6pPr>
    <a:lvl7pPr marL="10523190" algn="l" defTabSz="3507730" rtl="0" eaLnBrk="1" latinLnBrk="0" hangingPunct="1">
      <a:defRPr sz="6905" kern="1200">
        <a:solidFill>
          <a:schemeClr val="tx1"/>
        </a:solidFill>
        <a:latin typeface="+mn-lt"/>
        <a:ea typeface="+mn-ea"/>
        <a:cs typeface="+mn-cs"/>
      </a:defRPr>
    </a:lvl7pPr>
    <a:lvl8pPr marL="12277054" algn="l" defTabSz="3507730" rtl="0" eaLnBrk="1" latinLnBrk="0" hangingPunct="1">
      <a:defRPr sz="6905" kern="1200">
        <a:solidFill>
          <a:schemeClr val="tx1"/>
        </a:solidFill>
        <a:latin typeface="+mn-lt"/>
        <a:ea typeface="+mn-ea"/>
        <a:cs typeface="+mn-cs"/>
      </a:defRPr>
    </a:lvl8pPr>
    <a:lvl9pPr marL="14030919" algn="l" defTabSz="3507730" rtl="0" eaLnBrk="1" latinLnBrk="0"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FAEE"/>
    <a:srgbClr val="B5FDE2"/>
    <a:srgbClr val="9AFCD7"/>
    <a:srgbClr val="F3FDD5"/>
    <a:srgbClr val="99E9F1"/>
    <a:srgbClr val="CCFF99"/>
    <a:srgbClr val="35D3E4"/>
    <a:srgbClr val="66FFCC"/>
    <a:srgbClr val="7FE3ED"/>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06654D-E409-4389-8FF5-C8952AEB5EA8}" v="4" dt="2024-02-28T14:00:33.7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68" autoAdjust="0"/>
    <p:restoredTop sz="94532" autoAdjust="0"/>
  </p:normalViewPr>
  <p:slideViewPr>
    <p:cSldViewPr snapToGrid="0">
      <p:cViewPr varScale="1">
        <p:scale>
          <a:sx n="17" d="100"/>
          <a:sy n="17" d="100"/>
        </p:scale>
        <p:origin x="26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émy COTTEZ" userId="2f6f93afeb4046fe" providerId="LiveId" clId="{83074E06-E463-451B-9481-21E0302023E8}"/>
    <pc:docChg chg="undo custSel modSld">
      <pc:chgData name="Rémy COTTEZ" userId="2f6f93afeb4046fe" providerId="LiveId" clId="{83074E06-E463-451B-9481-21E0302023E8}" dt="2024-02-21T17:47:02.269" v="4435" actId="20577"/>
      <pc:docMkLst>
        <pc:docMk/>
      </pc:docMkLst>
      <pc:sldChg chg="addSp delSp modSp mod">
        <pc:chgData name="Rémy COTTEZ" userId="2f6f93afeb4046fe" providerId="LiveId" clId="{83074E06-E463-451B-9481-21E0302023E8}" dt="2024-02-21T17:47:02.269" v="4435" actId="20577"/>
        <pc:sldMkLst>
          <pc:docMk/>
          <pc:sldMk cId="243159967" sldId="256"/>
        </pc:sldMkLst>
        <pc:spChg chg="mod">
          <ac:chgData name="Rémy COTTEZ" userId="2f6f93afeb4046fe" providerId="LiveId" clId="{83074E06-E463-451B-9481-21E0302023E8}" dt="2024-02-21T12:52:10.472" v="14" actId="20577"/>
          <ac:spMkLst>
            <pc:docMk/>
            <pc:sldMk cId="243159967" sldId="256"/>
            <ac:spMk id="2" creationId="{B65EB378-BB4A-41A5-A7F6-822AC8736507}"/>
          </ac:spMkLst>
        </pc:spChg>
        <pc:spChg chg="mod">
          <ac:chgData name="Rémy COTTEZ" userId="2f6f93afeb4046fe" providerId="LiveId" clId="{83074E06-E463-451B-9481-21E0302023E8}" dt="2024-02-21T17:31:54.237" v="4208" actId="1035"/>
          <ac:spMkLst>
            <pc:docMk/>
            <pc:sldMk cId="243159967" sldId="256"/>
            <ac:spMk id="6" creationId="{BFDC61CC-195F-4F37-813E-B1857953CFB9}"/>
          </ac:spMkLst>
        </pc:spChg>
        <pc:spChg chg="mod">
          <ac:chgData name="Rémy COTTEZ" userId="2f6f93afeb4046fe" providerId="LiveId" clId="{83074E06-E463-451B-9481-21E0302023E8}" dt="2024-02-21T17:32:21.264" v="4211" actId="1035"/>
          <ac:spMkLst>
            <pc:docMk/>
            <pc:sldMk cId="243159967" sldId="256"/>
            <ac:spMk id="7" creationId="{9D7DF5B5-7862-454E-88A6-46CD150DD0A1}"/>
          </ac:spMkLst>
        </pc:spChg>
        <pc:spChg chg="mod">
          <ac:chgData name="Rémy COTTEZ" userId="2f6f93afeb4046fe" providerId="LiveId" clId="{83074E06-E463-451B-9481-21E0302023E8}" dt="2024-02-21T17:12:17.086" v="3384" actId="1037"/>
          <ac:spMkLst>
            <pc:docMk/>
            <pc:sldMk cId="243159967" sldId="256"/>
            <ac:spMk id="8" creationId="{858930DA-863B-4FC8-8568-AE1484F89441}"/>
          </ac:spMkLst>
        </pc:spChg>
        <pc:spChg chg="mod">
          <ac:chgData name="Rémy COTTEZ" userId="2f6f93afeb4046fe" providerId="LiveId" clId="{83074E06-E463-451B-9481-21E0302023E8}" dt="2024-02-21T17:32:52.360" v="4216" actId="20577"/>
          <ac:spMkLst>
            <pc:docMk/>
            <pc:sldMk cId="243159967" sldId="256"/>
            <ac:spMk id="9" creationId="{C168AB4B-4E6F-4468-BE60-16EC3C0E56F1}"/>
          </ac:spMkLst>
        </pc:spChg>
        <pc:spChg chg="mod">
          <ac:chgData name="Rémy COTTEZ" userId="2f6f93afeb4046fe" providerId="LiveId" clId="{83074E06-E463-451B-9481-21E0302023E8}" dt="2024-02-21T17:30:44.751" v="4195" actId="1036"/>
          <ac:spMkLst>
            <pc:docMk/>
            <pc:sldMk cId="243159967" sldId="256"/>
            <ac:spMk id="10" creationId="{5C524993-E435-48E2-A143-EC60F042396E}"/>
          </ac:spMkLst>
        </pc:spChg>
        <pc:spChg chg="mod">
          <ac:chgData name="Rémy COTTEZ" userId="2f6f93afeb4046fe" providerId="LiveId" clId="{83074E06-E463-451B-9481-21E0302023E8}" dt="2024-02-21T17:29:52.016" v="4174" actId="14100"/>
          <ac:spMkLst>
            <pc:docMk/>
            <pc:sldMk cId="243159967" sldId="256"/>
            <ac:spMk id="11" creationId="{6E86889A-BC03-43E0-B1C6-8595CE11A34E}"/>
          </ac:spMkLst>
        </pc:spChg>
        <pc:spChg chg="mod">
          <ac:chgData name="Rémy COTTEZ" userId="2f6f93afeb4046fe" providerId="LiveId" clId="{83074E06-E463-451B-9481-21E0302023E8}" dt="2024-02-21T17:32:21.264" v="4211" actId="1035"/>
          <ac:spMkLst>
            <pc:docMk/>
            <pc:sldMk cId="243159967" sldId="256"/>
            <ac:spMk id="12" creationId="{EE1628BA-907E-40EC-A96B-56348DDDA457}"/>
          </ac:spMkLst>
        </pc:spChg>
        <pc:spChg chg="mod">
          <ac:chgData name="Rémy COTTEZ" userId="2f6f93afeb4046fe" providerId="LiveId" clId="{83074E06-E463-451B-9481-21E0302023E8}" dt="2024-02-21T17:30:44.751" v="4195" actId="1036"/>
          <ac:spMkLst>
            <pc:docMk/>
            <pc:sldMk cId="243159967" sldId="256"/>
            <ac:spMk id="13" creationId="{1FA691FA-03C9-4341-AAE9-C7244CACE8F0}"/>
          </ac:spMkLst>
        </pc:spChg>
        <pc:spChg chg="mod">
          <ac:chgData name="Rémy COTTEZ" userId="2f6f93afeb4046fe" providerId="LiveId" clId="{83074E06-E463-451B-9481-21E0302023E8}" dt="2024-02-21T17:32:21.264" v="4211" actId="1035"/>
          <ac:spMkLst>
            <pc:docMk/>
            <pc:sldMk cId="243159967" sldId="256"/>
            <ac:spMk id="14" creationId="{59BF140B-5FD3-4EFC-BF0A-C2E35C474258}"/>
          </ac:spMkLst>
        </pc:spChg>
        <pc:spChg chg="mod">
          <ac:chgData name="Rémy COTTEZ" userId="2f6f93afeb4046fe" providerId="LiveId" clId="{83074E06-E463-451B-9481-21E0302023E8}" dt="2024-02-21T17:31:00" v="4197" actId="14100"/>
          <ac:spMkLst>
            <pc:docMk/>
            <pc:sldMk cId="243159967" sldId="256"/>
            <ac:spMk id="16" creationId="{2B189613-30D2-80EE-DF2C-B2F2E581CF56}"/>
          </ac:spMkLst>
        </pc:spChg>
        <pc:spChg chg="mod">
          <ac:chgData name="Rémy COTTEZ" userId="2f6f93afeb4046fe" providerId="LiveId" clId="{83074E06-E463-451B-9481-21E0302023E8}" dt="2024-02-21T17:30:44.751" v="4195" actId="1036"/>
          <ac:spMkLst>
            <pc:docMk/>
            <pc:sldMk cId="243159967" sldId="256"/>
            <ac:spMk id="18" creationId="{7DCE4507-60A2-47AF-928E-07DB0895DBB3}"/>
          </ac:spMkLst>
        </pc:spChg>
        <pc:spChg chg="mod">
          <ac:chgData name="Rémy COTTEZ" userId="2f6f93afeb4046fe" providerId="LiveId" clId="{83074E06-E463-451B-9481-21E0302023E8}" dt="2024-02-21T17:30:44.751" v="4195" actId="1036"/>
          <ac:spMkLst>
            <pc:docMk/>
            <pc:sldMk cId="243159967" sldId="256"/>
            <ac:spMk id="19" creationId="{9DBD05EE-E3A2-49F7-95FF-06C57D527359}"/>
          </ac:spMkLst>
        </pc:spChg>
        <pc:spChg chg="mod">
          <ac:chgData name="Rémy COTTEZ" userId="2f6f93afeb4046fe" providerId="LiveId" clId="{83074E06-E463-451B-9481-21E0302023E8}" dt="2024-02-21T17:30:44.751" v="4195" actId="1036"/>
          <ac:spMkLst>
            <pc:docMk/>
            <pc:sldMk cId="243159967" sldId="256"/>
            <ac:spMk id="20" creationId="{E2BDEEFF-E0BB-464E-AC0B-81D70BB81B39}"/>
          </ac:spMkLst>
        </pc:spChg>
        <pc:spChg chg="mod">
          <ac:chgData name="Rémy COTTEZ" userId="2f6f93afeb4046fe" providerId="LiveId" clId="{83074E06-E463-451B-9481-21E0302023E8}" dt="2024-02-21T17:30:44.751" v="4195" actId="1036"/>
          <ac:spMkLst>
            <pc:docMk/>
            <pc:sldMk cId="243159967" sldId="256"/>
            <ac:spMk id="21" creationId="{08AC97BD-80C2-4FCC-82F9-CE3E44E6B458}"/>
          </ac:spMkLst>
        </pc:spChg>
        <pc:spChg chg="mod">
          <ac:chgData name="Rémy COTTEZ" userId="2f6f93afeb4046fe" providerId="LiveId" clId="{83074E06-E463-451B-9481-21E0302023E8}" dt="2024-02-21T17:32:04.859" v="4209" actId="1035"/>
          <ac:spMkLst>
            <pc:docMk/>
            <pc:sldMk cId="243159967" sldId="256"/>
            <ac:spMk id="22" creationId="{903A591F-E560-4921-980C-33DA61BD8879}"/>
          </ac:spMkLst>
        </pc:spChg>
        <pc:spChg chg="mod">
          <ac:chgData name="Rémy COTTEZ" userId="2f6f93afeb4046fe" providerId="LiveId" clId="{83074E06-E463-451B-9481-21E0302023E8}" dt="2024-02-21T17:33:06.352" v="4219" actId="1036"/>
          <ac:spMkLst>
            <pc:docMk/>
            <pc:sldMk cId="243159967" sldId="256"/>
            <ac:spMk id="29" creationId="{C6E9F186-4171-BA48-9C36-B6C1273FA0FA}"/>
          </ac:spMkLst>
        </pc:spChg>
        <pc:spChg chg="mod">
          <ac:chgData name="Rémy COTTEZ" userId="2f6f93afeb4046fe" providerId="LiveId" clId="{83074E06-E463-451B-9481-21E0302023E8}" dt="2024-02-21T17:33:12.809" v="4221" actId="1036"/>
          <ac:spMkLst>
            <pc:docMk/>
            <pc:sldMk cId="243159967" sldId="256"/>
            <ac:spMk id="30" creationId="{414BCBCD-7353-50EC-50D5-1DF0988687C0}"/>
          </ac:spMkLst>
        </pc:spChg>
        <pc:spChg chg="mod">
          <ac:chgData name="Rémy COTTEZ" userId="2f6f93afeb4046fe" providerId="LiveId" clId="{83074E06-E463-451B-9481-21E0302023E8}" dt="2024-02-21T17:36:49.368" v="4233" actId="20577"/>
          <ac:spMkLst>
            <pc:docMk/>
            <pc:sldMk cId="243159967" sldId="256"/>
            <ac:spMk id="32" creationId="{F17D5DF0-8255-53DB-4B2F-291B41783E18}"/>
          </ac:spMkLst>
        </pc:spChg>
        <pc:spChg chg="mod">
          <ac:chgData name="Rémy COTTEZ" userId="2f6f93afeb4046fe" providerId="LiveId" clId="{83074E06-E463-451B-9481-21E0302023E8}" dt="2024-02-21T17:32:21.264" v="4211" actId="1035"/>
          <ac:spMkLst>
            <pc:docMk/>
            <pc:sldMk cId="243159967" sldId="256"/>
            <ac:spMk id="33" creationId="{C04DC1F0-3543-47F3-AF65-AC6B3639E25B}"/>
          </ac:spMkLst>
        </pc:spChg>
        <pc:spChg chg="del mod">
          <ac:chgData name="Rémy COTTEZ" userId="2f6f93afeb4046fe" providerId="LiveId" clId="{83074E06-E463-451B-9481-21E0302023E8}" dt="2024-02-21T14:10:52.073" v="988" actId="478"/>
          <ac:spMkLst>
            <pc:docMk/>
            <pc:sldMk cId="243159967" sldId="256"/>
            <ac:spMk id="34" creationId="{37D432D9-D222-4B19-9D14-B50E3718C815}"/>
          </ac:spMkLst>
        </pc:spChg>
        <pc:spChg chg="add del mod">
          <ac:chgData name="Rémy COTTEZ" userId="2f6f93afeb4046fe" providerId="LiveId" clId="{83074E06-E463-451B-9481-21E0302023E8}" dt="2024-02-21T14:03:32.841" v="849" actId="478"/>
          <ac:spMkLst>
            <pc:docMk/>
            <pc:sldMk cId="243159967" sldId="256"/>
            <ac:spMk id="35" creationId="{B38D73A2-7C31-4B47-EC55-5E33E8F41729}"/>
          </ac:spMkLst>
        </pc:spChg>
        <pc:spChg chg="mod">
          <ac:chgData name="Rémy COTTEZ" userId="2f6f93afeb4046fe" providerId="LiveId" clId="{83074E06-E463-451B-9481-21E0302023E8}" dt="2024-02-21T17:32:21.264" v="4211" actId="1035"/>
          <ac:spMkLst>
            <pc:docMk/>
            <pc:sldMk cId="243159967" sldId="256"/>
            <ac:spMk id="36" creationId="{8654885F-F771-410C-A679-A705C3392632}"/>
          </ac:spMkLst>
        </pc:spChg>
        <pc:spChg chg="mod">
          <ac:chgData name="Rémy COTTEZ" userId="2f6f93afeb4046fe" providerId="LiveId" clId="{83074E06-E463-451B-9481-21E0302023E8}" dt="2024-02-21T17:32:21.264" v="4211" actId="1035"/>
          <ac:spMkLst>
            <pc:docMk/>
            <pc:sldMk cId="243159967" sldId="256"/>
            <ac:spMk id="37" creationId="{747D023B-382C-4F44-AA79-39B6FCB184E4}"/>
          </ac:spMkLst>
        </pc:spChg>
        <pc:spChg chg="mod">
          <ac:chgData name="Rémy COTTEZ" userId="2f6f93afeb4046fe" providerId="LiveId" clId="{83074E06-E463-451B-9481-21E0302023E8}" dt="2024-02-21T17:18:10.425" v="3502" actId="14100"/>
          <ac:spMkLst>
            <pc:docMk/>
            <pc:sldMk cId="243159967" sldId="256"/>
            <ac:spMk id="38" creationId="{C63D4A1B-26EA-41CD-8A8F-51A8890FBDFF}"/>
          </ac:spMkLst>
        </pc:spChg>
        <pc:spChg chg="mod">
          <ac:chgData name="Rémy COTTEZ" userId="2f6f93afeb4046fe" providerId="LiveId" clId="{83074E06-E463-451B-9481-21E0302023E8}" dt="2024-02-21T17:32:42.525" v="4215" actId="20577"/>
          <ac:spMkLst>
            <pc:docMk/>
            <pc:sldMk cId="243159967" sldId="256"/>
            <ac:spMk id="39" creationId="{527FAC79-D662-444D-997D-FAC2AF34082C}"/>
          </ac:spMkLst>
        </pc:spChg>
        <pc:spChg chg="add mod">
          <ac:chgData name="Rémy COTTEZ" userId="2f6f93afeb4046fe" providerId="LiveId" clId="{83074E06-E463-451B-9481-21E0302023E8}" dt="2024-02-21T17:47:02.269" v="4435" actId="20577"/>
          <ac:spMkLst>
            <pc:docMk/>
            <pc:sldMk cId="243159967" sldId="256"/>
            <ac:spMk id="40" creationId="{1ABF9C5D-BC71-08A3-9C40-844DE70E774B}"/>
          </ac:spMkLst>
        </pc:spChg>
        <pc:spChg chg="mod">
          <ac:chgData name="Rémy COTTEZ" userId="2f6f93afeb4046fe" providerId="LiveId" clId="{83074E06-E463-451B-9481-21E0302023E8}" dt="2024-02-21T16:28:27.025" v="1944" actId="1036"/>
          <ac:spMkLst>
            <pc:docMk/>
            <pc:sldMk cId="243159967" sldId="256"/>
            <ac:spMk id="41" creationId="{207D410A-54E4-4A71-8AB9-76FF7BECFDEB}"/>
          </ac:spMkLst>
        </pc:spChg>
        <pc:spChg chg="mod">
          <ac:chgData name="Rémy COTTEZ" userId="2f6f93afeb4046fe" providerId="LiveId" clId="{83074E06-E463-451B-9481-21E0302023E8}" dt="2024-02-21T17:14:31.746" v="3404" actId="20577"/>
          <ac:spMkLst>
            <pc:docMk/>
            <pc:sldMk cId="243159967" sldId="256"/>
            <ac:spMk id="44" creationId="{70F6B90D-0885-4BC8-8E0D-BAEB1B76319F}"/>
          </ac:spMkLst>
        </pc:spChg>
        <pc:spChg chg="mod">
          <ac:chgData name="Rémy COTTEZ" userId="2f6f93afeb4046fe" providerId="LiveId" clId="{83074E06-E463-451B-9481-21E0302023E8}" dt="2024-02-21T17:12:35.581" v="3385" actId="6549"/>
          <ac:spMkLst>
            <pc:docMk/>
            <pc:sldMk cId="243159967" sldId="256"/>
            <ac:spMk id="48" creationId="{AC7656A0-0258-453F-A7EC-F97B0D1E99FC}"/>
          </ac:spMkLst>
        </pc:spChg>
        <pc:spChg chg="mod">
          <ac:chgData name="Rémy COTTEZ" userId="2f6f93afeb4046fe" providerId="LiveId" clId="{83074E06-E463-451B-9481-21E0302023E8}" dt="2024-02-21T17:14:46.593" v="3406" actId="1076"/>
          <ac:spMkLst>
            <pc:docMk/>
            <pc:sldMk cId="243159967" sldId="256"/>
            <ac:spMk id="49" creationId="{5F0C7E6D-7B0B-452F-A81F-C60ECAA60159}"/>
          </ac:spMkLst>
        </pc:spChg>
        <pc:graphicFrameChg chg="mod">
          <ac:chgData name="Rémy COTTEZ" userId="2f6f93afeb4046fe" providerId="LiveId" clId="{83074E06-E463-451B-9481-21E0302023E8}" dt="2024-02-21T16:46:53.300" v="2839" actId="1035"/>
          <ac:graphicFrameMkLst>
            <pc:docMk/>
            <pc:sldMk cId="243159967" sldId="256"/>
            <ac:graphicFrameMk id="15" creationId="{F89B97F9-F418-12A8-9C72-4CD80EA4DCAB}"/>
          </ac:graphicFrameMkLst>
        </pc:graphicFrameChg>
        <pc:graphicFrameChg chg="mod">
          <ac:chgData name="Rémy COTTEZ" userId="2f6f93afeb4046fe" providerId="LiveId" clId="{83074E06-E463-451B-9481-21E0302023E8}" dt="2024-02-21T16:46:58.507" v="2843" actId="1035"/>
          <ac:graphicFrameMkLst>
            <pc:docMk/>
            <pc:sldMk cId="243159967" sldId="256"/>
            <ac:graphicFrameMk id="17" creationId="{5D521981-E274-4C4E-0BE2-1651D4793164}"/>
          </ac:graphicFrameMkLst>
        </pc:graphicFrameChg>
        <pc:graphicFrameChg chg="add mod">
          <ac:chgData name="Rémy COTTEZ" userId="2f6f93afeb4046fe" providerId="LiveId" clId="{83074E06-E463-451B-9481-21E0302023E8}" dt="2024-02-21T13:04:28.210" v="155"/>
          <ac:graphicFrameMkLst>
            <pc:docMk/>
            <pc:sldMk cId="243159967" sldId="256"/>
            <ac:graphicFrameMk id="31" creationId="{42C262FF-854A-0463-B3B1-614AA19734F6}"/>
          </ac:graphicFrameMkLst>
        </pc:graphicFrameChg>
        <pc:picChg chg="mod">
          <ac:chgData name="Rémy COTTEZ" userId="2f6f93afeb4046fe" providerId="LiveId" clId="{83074E06-E463-451B-9481-21E0302023E8}" dt="2024-02-21T17:12:03.683" v="3373" actId="1038"/>
          <ac:picMkLst>
            <pc:docMk/>
            <pc:sldMk cId="243159967" sldId="256"/>
            <ac:picMk id="4" creationId="{1769594C-20DB-4549-9177-497B28271D3A}"/>
          </ac:picMkLst>
        </pc:picChg>
        <pc:picChg chg="mod">
          <ac:chgData name="Rémy COTTEZ" userId="2f6f93afeb4046fe" providerId="LiveId" clId="{83074E06-E463-451B-9481-21E0302023E8}" dt="2024-02-21T17:32:21.264" v="4211" actId="1035"/>
          <ac:picMkLst>
            <pc:docMk/>
            <pc:sldMk cId="243159967" sldId="256"/>
            <ac:picMk id="23" creationId="{E7C4E5C1-651E-4D5D-BB08-86E05F3D6ABD}"/>
          </ac:picMkLst>
        </pc:picChg>
        <pc:picChg chg="mod">
          <ac:chgData name="Rémy COTTEZ" userId="2f6f93afeb4046fe" providerId="LiveId" clId="{83074E06-E463-451B-9481-21E0302023E8}" dt="2024-02-21T17:32:21.264" v="4211" actId="1035"/>
          <ac:picMkLst>
            <pc:docMk/>
            <pc:sldMk cId="243159967" sldId="256"/>
            <ac:picMk id="24" creationId="{321D3715-9BCD-49FF-9B5F-3E44ED5B5047}"/>
          </ac:picMkLst>
        </pc:picChg>
        <pc:picChg chg="mod">
          <ac:chgData name="Rémy COTTEZ" userId="2f6f93afeb4046fe" providerId="LiveId" clId="{83074E06-E463-451B-9481-21E0302023E8}" dt="2024-02-21T17:32:21.264" v="4211" actId="1035"/>
          <ac:picMkLst>
            <pc:docMk/>
            <pc:sldMk cId="243159967" sldId="256"/>
            <ac:picMk id="25" creationId="{D796DCED-5E65-4BF9-999C-2C755389DBDF}"/>
          </ac:picMkLst>
        </pc:picChg>
        <pc:picChg chg="mod">
          <ac:chgData name="Rémy COTTEZ" userId="2f6f93afeb4046fe" providerId="LiveId" clId="{83074E06-E463-451B-9481-21E0302023E8}" dt="2024-02-21T17:32:21.264" v="4211" actId="1035"/>
          <ac:picMkLst>
            <pc:docMk/>
            <pc:sldMk cId="243159967" sldId="256"/>
            <ac:picMk id="26" creationId="{FAE80AAE-849D-49E3-A6B8-D09BBAE50115}"/>
          </ac:picMkLst>
        </pc:picChg>
        <pc:picChg chg="mod">
          <ac:chgData name="Rémy COTTEZ" userId="2f6f93afeb4046fe" providerId="LiveId" clId="{83074E06-E463-451B-9481-21E0302023E8}" dt="2024-02-21T17:32:21.264" v="4211" actId="1035"/>
          <ac:picMkLst>
            <pc:docMk/>
            <pc:sldMk cId="243159967" sldId="256"/>
            <ac:picMk id="27" creationId="{B1E8176F-1791-4604-B8BF-F91EFC2FDC18}"/>
          </ac:picMkLst>
        </pc:picChg>
        <pc:picChg chg="mod">
          <ac:chgData name="Rémy COTTEZ" userId="2f6f93afeb4046fe" providerId="LiveId" clId="{83074E06-E463-451B-9481-21E0302023E8}" dt="2024-02-21T17:32:21.264" v="4211" actId="1035"/>
          <ac:picMkLst>
            <pc:docMk/>
            <pc:sldMk cId="243159967" sldId="256"/>
            <ac:picMk id="28" creationId="{3E0B23DF-FB9A-4815-9179-B7D6BB62B75A}"/>
          </ac:picMkLst>
        </pc:picChg>
        <pc:cxnChg chg="add del mod">
          <ac:chgData name="Rémy COTTEZ" userId="2f6f93afeb4046fe" providerId="LiveId" clId="{83074E06-E463-451B-9481-21E0302023E8}" dt="2024-02-21T17:31:02.529" v="4198" actId="478"/>
          <ac:cxnSpMkLst>
            <pc:docMk/>
            <pc:sldMk cId="243159967" sldId="256"/>
            <ac:cxnSpMk id="43" creationId="{74F3CB84-A696-62B9-2206-88C743476235}"/>
          </ac:cxnSpMkLst>
        </pc:cxnChg>
      </pc:sldChg>
    </pc:docChg>
  </pc:docChgLst>
  <pc:docChgLst>
    <pc:chgData userId="2f6f93afeb4046fe" providerId="LiveId" clId="{A9641114-1555-4A76-B3D9-11DEFB97BCE3}"/>
    <pc:docChg chg="undo custSel modSld sldOrd">
      <pc:chgData name="" userId="2f6f93afeb4046fe" providerId="LiveId" clId="{A9641114-1555-4A76-B3D9-11DEFB97BCE3}" dt="2024-02-22T13:59:46.531" v="4355" actId="20577"/>
      <pc:docMkLst>
        <pc:docMk/>
      </pc:docMkLst>
      <pc:sldChg chg="addSp delSp modSp ord">
        <pc:chgData name="" userId="2f6f93afeb4046fe" providerId="LiveId" clId="{A9641114-1555-4A76-B3D9-11DEFB97BCE3}" dt="2024-02-22T13:59:46.531" v="4355" actId="20577"/>
        <pc:sldMkLst>
          <pc:docMk/>
          <pc:sldMk cId="243159967" sldId="256"/>
        </pc:sldMkLst>
        <pc:spChg chg="mod">
          <ac:chgData name="" userId="2f6f93afeb4046fe" providerId="LiveId" clId="{A9641114-1555-4A76-B3D9-11DEFB97BCE3}" dt="2024-02-22T09:12:42.615" v="39" actId="1038"/>
          <ac:spMkLst>
            <pc:docMk/>
            <pc:sldMk cId="243159967" sldId="256"/>
            <ac:spMk id="3" creationId="{4CBF85AC-ABB1-4103-8F00-1281661A5EE8}"/>
          </ac:spMkLst>
        </pc:spChg>
        <pc:spChg chg="mod">
          <ac:chgData name="" userId="2f6f93afeb4046fe" providerId="LiveId" clId="{A9641114-1555-4A76-B3D9-11DEFB97BCE3}" dt="2024-02-22T12:37:35.935" v="2531" actId="1036"/>
          <ac:spMkLst>
            <pc:docMk/>
            <pc:sldMk cId="243159967" sldId="256"/>
            <ac:spMk id="6" creationId="{BFDC61CC-195F-4F37-813E-B1857953CFB9}"/>
          </ac:spMkLst>
        </pc:spChg>
        <pc:spChg chg="mod">
          <ac:chgData name="" userId="2f6f93afeb4046fe" providerId="LiveId" clId="{A9641114-1555-4A76-B3D9-11DEFB97BCE3}" dt="2024-02-22T13:58:27.626" v="4336" actId="1037"/>
          <ac:spMkLst>
            <pc:docMk/>
            <pc:sldMk cId="243159967" sldId="256"/>
            <ac:spMk id="7" creationId="{9D7DF5B5-7862-454E-88A6-46CD150DD0A1}"/>
          </ac:spMkLst>
        </pc:spChg>
        <pc:spChg chg="mod">
          <ac:chgData name="" userId="2f6f93afeb4046fe" providerId="LiveId" clId="{A9641114-1555-4A76-B3D9-11DEFB97BCE3}" dt="2024-02-22T12:34:10.967" v="2438" actId="1035"/>
          <ac:spMkLst>
            <pc:docMk/>
            <pc:sldMk cId="243159967" sldId="256"/>
            <ac:spMk id="8" creationId="{858930DA-863B-4FC8-8568-AE1484F89441}"/>
          </ac:spMkLst>
        </pc:spChg>
        <pc:spChg chg="mod">
          <ac:chgData name="" userId="2f6f93afeb4046fe" providerId="LiveId" clId="{A9641114-1555-4A76-B3D9-11DEFB97BCE3}" dt="2024-02-22T12:38:38.096" v="2552" actId="14100"/>
          <ac:spMkLst>
            <pc:docMk/>
            <pc:sldMk cId="243159967" sldId="256"/>
            <ac:spMk id="9" creationId="{C168AB4B-4E6F-4468-BE60-16EC3C0E56F1}"/>
          </ac:spMkLst>
        </pc:spChg>
        <pc:spChg chg="mod">
          <ac:chgData name="" userId="2f6f93afeb4046fe" providerId="LiveId" clId="{A9641114-1555-4A76-B3D9-11DEFB97BCE3}" dt="2024-02-22T09:52:11.934" v="620" actId="1036"/>
          <ac:spMkLst>
            <pc:docMk/>
            <pc:sldMk cId="243159967" sldId="256"/>
            <ac:spMk id="10" creationId="{5C524993-E435-48E2-A143-EC60F042396E}"/>
          </ac:spMkLst>
        </pc:spChg>
        <pc:spChg chg="mod">
          <ac:chgData name="" userId="2f6f93afeb4046fe" providerId="LiveId" clId="{A9641114-1555-4A76-B3D9-11DEFB97BCE3}" dt="2024-02-22T09:49:09.838" v="422" actId="14100"/>
          <ac:spMkLst>
            <pc:docMk/>
            <pc:sldMk cId="243159967" sldId="256"/>
            <ac:spMk id="11" creationId="{6E86889A-BC03-43E0-B1C6-8595CE11A34E}"/>
          </ac:spMkLst>
        </pc:spChg>
        <pc:spChg chg="mod">
          <ac:chgData name="" userId="2f6f93afeb4046fe" providerId="LiveId" clId="{A9641114-1555-4A76-B3D9-11DEFB97BCE3}" dt="2024-02-22T13:58:27.626" v="4336" actId="1037"/>
          <ac:spMkLst>
            <pc:docMk/>
            <pc:sldMk cId="243159967" sldId="256"/>
            <ac:spMk id="12" creationId="{EE1628BA-907E-40EC-A96B-56348DDDA457}"/>
          </ac:spMkLst>
        </pc:spChg>
        <pc:spChg chg="mod">
          <ac:chgData name="" userId="2f6f93afeb4046fe" providerId="LiveId" clId="{A9641114-1555-4A76-B3D9-11DEFB97BCE3}" dt="2024-02-22T09:52:11.934" v="620" actId="1036"/>
          <ac:spMkLst>
            <pc:docMk/>
            <pc:sldMk cId="243159967" sldId="256"/>
            <ac:spMk id="13" creationId="{1FA691FA-03C9-4341-AAE9-C7244CACE8F0}"/>
          </ac:spMkLst>
        </pc:spChg>
        <pc:spChg chg="mod">
          <ac:chgData name="" userId="2f6f93afeb4046fe" providerId="LiveId" clId="{A9641114-1555-4A76-B3D9-11DEFB97BCE3}" dt="2024-02-22T13:58:27.626" v="4336" actId="1037"/>
          <ac:spMkLst>
            <pc:docMk/>
            <pc:sldMk cId="243159967" sldId="256"/>
            <ac:spMk id="14" creationId="{59BF140B-5FD3-4EFC-BF0A-C2E35C474258}"/>
          </ac:spMkLst>
        </pc:spChg>
        <pc:spChg chg="mod">
          <ac:chgData name="" userId="2f6f93afeb4046fe" providerId="LiveId" clId="{A9641114-1555-4A76-B3D9-11DEFB97BCE3}" dt="2024-02-22T13:49:03.588" v="3897" actId="1035"/>
          <ac:spMkLst>
            <pc:docMk/>
            <pc:sldMk cId="243159967" sldId="256"/>
            <ac:spMk id="16" creationId="{2B189613-30D2-80EE-DF2C-B2F2E581CF56}"/>
          </ac:spMkLst>
        </pc:spChg>
        <pc:spChg chg="mod">
          <ac:chgData name="" userId="2f6f93afeb4046fe" providerId="LiveId" clId="{A9641114-1555-4A76-B3D9-11DEFB97BCE3}" dt="2024-02-22T10:19:51.296" v="719" actId="14100"/>
          <ac:spMkLst>
            <pc:docMk/>
            <pc:sldMk cId="243159967" sldId="256"/>
            <ac:spMk id="18" creationId="{7DCE4507-60A2-47AF-928E-07DB0895DBB3}"/>
          </ac:spMkLst>
        </pc:spChg>
        <pc:spChg chg="mod">
          <ac:chgData name="" userId="2f6f93afeb4046fe" providerId="LiveId" clId="{A9641114-1555-4A76-B3D9-11DEFB97BCE3}" dt="2024-02-22T13:02:02.570" v="3080" actId="14100"/>
          <ac:spMkLst>
            <pc:docMk/>
            <pc:sldMk cId="243159967" sldId="256"/>
            <ac:spMk id="19" creationId="{9DBD05EE-E3A2-49F7-95FF-06C57D527359}"/>
          </ac:spMkLst>
        </pc:spChg>
        <pc:spChg chg="mod">
          <ac:chgData name="" userId="2f6f93afeb4046fe" providerId="LiveId" clId="{A9641114-1555-4A76-B3D9-11DEFB97BCE3}" dt="2024-02-22T13:02:04.118" v="3084" actId="14100"/>
          <ac:spMkLst>
            <pc:docMk/>
            <pc:sldMk cId="243159967" sldId="256"/>
            <ac:spMk id="20" creationId="{E2BDEEFF-E0BB-464E-AC0B-81D70BB81B39}"/>
          </ac:spMkLst>
        </pc:spChg>
        <pc:spChg chg="mod">
          <ac:chgData name="" userId="2f6f93afeb4046fe" providerId="LiveId" clId="{A9641114-1555-4A76-B3D9-11DEFB97BCE3}" dt="2024-02-22T13:02:04.659" v="3085" actId="20577"/>
          <ac:spMkLst>
            <pc:docMk/>
            <pc:sldMk cId="243159967" sldId="256"/>
            <ac:spMk id="21" creationId="{08AC97BD-80C2-4FCC-82F9-CE3E44E6B458}"/>
          </ac:spMkLst>
        </pc:spChg>
        <pc:spChg chg="mod">
          <ac:chgData name="" userId="2f6f93afeb4046fe" providerId="LiveId" clId="{A9641114-1555-4A76-B3D9-11DEFB97BCE3}" dt="2024-02-22T13:09:11.696" v="3234" actId="113"/>
          <ac:spMkLst>
            <pc:docMk/>
            <pc:sldMk cId="243159967" sldId="256"/>
            <ac:spMk id="22" creationId="{903A591F-E560-4921-980C-33DA61BD8879}"/>
          </ac:spMkLst>
        </pc:spChg>
        <pc:spChg chg="add del mod">
          <ac:chgData name="" userId="2f6f93afeb4046fe" providerId="LiveId" clId="{A9641114-1555-4A76-B3D9-11DEFB97BCE3}" dt="2024-02-22T13:03:48.946" v="3121" actId="1036"/>
          <ac:spMkLst>
            <pc:docMk/>
            <pc:sldMk cId="243159967" sldId="256"/>
            <ac:spMk id="29" creationId="{C6E9F186-4171-BA48-9C36-B6C1273FA0FA}"/>
          </ac:spMkLst>
        </pc:spChg>
        <pc:spChg chg="add del mod">
          <ac:chgData name="" userId="2f6f93afeb4046fe" providerId="LiveId" clId="{A9641114-1555-4A76-B3D9-11DEFB97BCE3}" dt="2024-02-22T13:03:48.946" v="3121" actId="1036"/>
          <ac:spMkLst>
            <pc:docMk/>
            <pc:sldMk cId="243159967" sldId="256"/>
            <ac:spMk id="30" creationId="{414BCBCD-7353-50EC-50D5-1DF0988687C0}"/>
          </ac:spMkLst>
        </pc:spChg>
        <pc:spChg chg="add del mod">
          <ac:chgData name="" userId="2f6f93afeb4046fe" providerId="LiveId" clId="{A9641114-1555-4A76-B3D9-11DEFB97BCE3}" dt="2024-02-22T13:03:48.946" v="3121" actId="1036"/>
          <ac:spMkLst>
            <pc:docMk/>
            <pc:sldMk cId="243159967" sldId="256"/>
            <ac:spMk id="32" creationId="{F17D5DF0-8255-53DB-4B2F-291B41783E18}"/>
          </ac:spMkLst>
        </pc:spChg>
        <pc:spChg chg="mod">
          <ac:chgData name="" userId="2f6f93afeb4046fe" providerId="LiveId" clId="{A9641114-1555-4A76-B3D9-11DEFB97BCE3}" dt="2024-02-22T13:58:27.626" v="4336" actId="1037"/>
          <ac:spMkLst>
            <pc:docMk/>
            <pc:sldMk cId="243159967" sldId="256"/>
            <ac:spMk id="33" creationId="{C04DC1F0-3543-47F3-AF65-AC6B3639E25B}"/>
          </ac:spMkLst>
        </pc:spChg>
        <pc:spChg chg="mod">
          <ac:chgData name="" userId="2f6f93afeb4046fe" providerId="LiveId" clId="{A9641114-1555-4A76-B3D9-11DEFB97BCE3}" dt="2024-02-22T13:58:27.626" v="4336" actId="1037"/>
          <ac:spMkLst>
            <pc:docMk/>
            <pc:sldMk cId="243159967" sldId="256"/>
            <ac:spMk id="36" creationId="{8654885F-F771-410C-A679-A705C3392632}"/>
          </ac:spMkLst>
        </pc:spChg>
        <pc:spChg chg="mod">
          <ac:chgData name="" userId="2f6f93afeb4046fe" providerId="LiveId" clId="{A9641114-1555-4A76-B3D9-11DEFB97BCE3}" dt="2024-02-22T13:58:27.626" v="4336" actId="1037"/>
          <ac:spMkLst>
            <pc:docMk/>
            <pc:sldMk cId="243159967" sldId="256"/>
            <ac:spMk id="37" creationId="{747D023B-382C-4F44-AA79-39B6FCB184E4}"/>
          </ac:spMkLst>
        </pc:spChg>
        <pc:spChg chg="add del mod">
          <ac:chgData name="" userId="2f6f93afeb4046fe" providerId="LiveId" clId="{A9641114-1555-4A76-B3D9-11DEFB97BCE3}" dt="2024-02-22T13:03:54.561" v="3122" actId="14100"/>
          <ac:spMkLst>
            <pc:docMk/>
            <pc:sldMk cId="243159967" sldId="256"/>
            <ac:spMk id="38" creationId="{C63D4A1B-26EA-41CD-8A8F-51A8890FBDFF}"/>
          </ac:spMkLst>
        </pc:spChg>
        <pc:spChg chg="add del mod">
          <ac:chgData name="" userId="2f6f93afeb4046fe" providerId="LiveId" clId="{A9641114-1555-4A76-B3D9-11DEFB97BCE3}" dt="2024-02-22T13:03:48.946" v="3121" actId="1036"/>
          <ac:spMkLst>
            <pc:docMk/>
            <pc:sldMk cId="243159967" sldId="256"/>
            <ac:spMk id="39" creationId="{527FAC79-D662-444D-997D-FAC2AF34082C}"/>
          </ac:spMkLst>
        </pc:spChg>
        <pc:spChg chg="add del mod">
          <ac:chgData name="" userId="2f6f93afeb4046fe" providerId="LiveId" clId="{A9641114-1555-4A76-B3D9-11DEFB97BCE3}" dt="2024-02-22T13:36:42.977" v="3812" actId="114"/>
          <ac:spMkLst>
            <pc:docMk/>
            <pc:sldMk cId="243159967" sldId="256"/>
            <ac:spMk id="40" creationId="{1ABF9C5D-BC71-08A3-9C40-844DE70E774B}"/>
          </ac:spMkLst>
        </pc:spChg>
        <pc:spChg chg="mod">
          <ac:chgData name="" userId="2f6f93afeb4046fe" providerId="LiveId" clId="{A9641114-1555-4A76-B3D9-11DEFB97BCE3}" dt="2024-02-22T13:49:03.588" v="3897" actId="1035"/>
          <ac:spMkLst>
            <pc:docMk/>
            <pc:sldMk cId="243159967" sldId="256"/>
            <ac:spMk id="41" creationId="{207D410A-54E4-4A71-8AB9-76FF7BECFDEB}"/>
          </ac:spMkLst>
        </pc:spChg>
        <pc:spChg chg="mod">
          <ac:chgData name="" userId="2f6f93afeb4046fe" providerId="LiveId" clId="{A9641114-1555-4A76-B3D9-11DEFB97BCE3}" dt="2024-02-22T13:49:03.588" v="3897" actId="1035"/>
          <ac:spMkLst>
            <pc:docMk/>
            <pc:sldMk cId="243159967" sldId="256"/>
            <ac:spMk id="44" creationId="{70F6B90D-0885-4BC8-8E0D-BAEB1B76319F}"/>
          </ac:spMkLst>
        </pc:spChg>
        <pc:spChg chg="mod">
          <ac:chgData name="" userId="2f6f93afeb4046fe" providerId="LiveId" clId="{A9641114-1555-4A76-B3D9-11DEFB97BCE3}" dt="2024-02-22T13:49:03.588" v="3897" actId="1035"/>
          <ac:spMkLst>
            <pc:docMk/>
            <pc:sldMk cId="243159967" sldId="256"/>
            <ac:spMk id="48" creationId="{AC7656A0-0258-453F-A7EC-F97B0D1E99FC}"/>
          </ac:spMkLst>
        </pc:spChg>
        <pc:spChg chg="mod">
          <ac:chgData name="" userId="2f6f93afeb4046fe" providerId="LiveId" clId="{A9641114-1555-4A76-B3D9-11DEFB97BCE3}" dt="2024-02-22T13:49:03.588" v="3897" actId="1035"/>
          <ac:spMkLst>
            <pc:docMk/>
            <pc:sldMk cId="243159967" sldId="256"/>
            <ac:spMk id="49" creationId="{5F0C7E6D-7B0B-452F-A81F-C60ECAA60159}"/>
          </ac:spMkLst>
        </pc:spChg>
        <pc:spChg chg="add mod topLvl">
          <ac:chgData name="" userId="2f6f93afeb4046fe" providerId="LiveId" clId="{A9641114-1555-4A76-B3D9-11DEFB97BCE3}" dt="2024-02-22T13:41:00.784" v="3875" actId="1038"/>
          <ac:spMkLst>
            <pc:docMk/>
            <pc:sldMk cId="243159967" sldId="256"/>
            <ac:spMk id="56" creationId="{46BDBB8C-3CE2-4676-8C40-8AB45CE6596C}"/>
          </ac:spMkLst>
        </pc:spChg>
        <pc:spChg chg="add mod">
          <ac:chgData name="" userId="2f6f93afeb4046fe" providerId="LiveId" clId="{A9641114-1555-4A76-B3D9-11DEFB97BCE3}" dt="2024-02-22T11:25:32.112" v="2006" actId="767"/>
          <ac:spMkLst>
            <pc:docMk/>
            <pc:sldMk cId="243159967" sldId="256"/>
            <ac:spMk id="57" creationId="{D3B27D8C-5649-44F4-BA5A-0DCF943303A9}"/>
          </ac:spMkLst>
        </pc:spChg>
        <pc:spChg chg="add del mod">
          <ac:chgData name="" userId="2f6f93afeb4046fe" providerId="LiveId" clId="{A9641114-1555-4A76-B3D9-11DEFB97BCE3}" dt="2024-02-22T13:37:13.393" v="3814" actId="123"/>
          <ac:spMkLst>
            <pc:docMk/>
            <pc:sldMk cId="243159967" sldId="256"/>
            <ac:spMk id="70" creationId="{137CA9B3-E412-4B17-9CD9-2DB1E875412E}"/>
          </ac:spMkLst>
        </pc:spChg>
        <pc:spChg chg="add mod">
          <ac:chgData name="" userId="2f6f93afeb4046fe" providerId="LiveId" clId="{A9641114-1555-4A76-B3D9-11DEFB97BCE3}" dt="2024-02-22T13:59:46.531" v="4355" actId="20577"/>
          <ac:spMkLst>
            <pc:docMk/>
            <pc:sldMk cId="243159967" sldId="256"/>
            <ac:spMk id="71" creationId="{C9F84EBE-5F15-45F7-B9C7-B964394B4A3A}"/>
          </ac:spMkLst>
        </pc:spChg>
        <pc:grpChg chg="add del mod">
          <ac:chgData name="" userId="2f6f93afeb4046fe" providerId="LiveId" clId="{A9641114-1555-4A76-B3D9-11DEFB97BCE3}" dt="2024-02-22T11:32:19.406" v="2214" actId="165"/>
          <ac:grpSpMkLst>
            <pc:docMk/>
            <pc:sldMk cId="243159967" sldId="256"/>
            <ac:grpSpMk id="58" creationId="{28EC1932-2A64-4839-83D8-2F17746BADDF}"/>
          </ac:grpSpMkLst>
        </pc:grpChg>
        <pc:graphicFrameChg chg="add del mod">
          <ac:chgData name="" userId="2f6f93afeb4046fe" providerId="LiveId" clId="{A9641114-1555-4A76-B3D9-11DEFB97BCE3}" dt="2024-02-22T13:03:48.946" v="3121" actId="1036"/>
          <ac:graphicFrameMkLst>
            <pc:docMk/>
            <pc:sldMk cId="243159967" sldId="256"/>
            <ac:graphicFrameMk id="15" creationId="{F89B97F9-F418-12A8-9C72-4CD80EA4DCAB}"/>
          </ac:graphicFrameMkLst>
        </pc:graphicFrameChg>
        <pc:graphicFrameChg chg="add del mod">
          <ac:chgData name="" userId="2f6f93afeb4046fe" providerId="LiveId" clId="{A9641114-1555-4A76-B3D9-11DEFB97BCE3}" dt="2024-02-22T13:03:48.946" v="3121" actId="1036"/>
          <ac:graphicFrameMkLst>
            <pc:docMk/>
            <pc:sldMk cId="243159967" sldId="256"/>
            <ac:graphicFrameMk id="17" creationId="{5D521981-E274-4C4E-0BE2-1651D4793164}"/>
          </ac:graphicFrameMkLst>
        </pc:graphicFrameChg>
        <pc:graphicFrameChg chg="add del mod">
          <ac:chgData name="" userId="2f6f93afeb4046fe" providerId="LiveId" clId="{A9641114-1555-4A76-B3D9-11DEFB97BCE3}" dt="2024-02-22T11:09:08.556" v="1433" actId="1032"/>
          <ac:graphicFrameMkLst>
            <pc:docMk/>
            <pc:sldMk cId="243159967" sldId="256"/>
            <ac:graphicFrameMk id="50" creationId="{2FBA4114-C049-47B4-B2CD-3C8FFAEA141E}"/>
          </ac:graphicFrameMkLst>
        </pc:graphicFrameChg>
        <pc:graphicFrameChg chg="add del mod">
          <ac:chgData name="" userId="2f6f93afeb4046fe" providerId="LiveId" clId="{A9641114-1555-4A76-B3D9-11DEFB97BCE3}" dt="2024-02-22T11:13:56.680" v="1569" actId="478"/>
          <ac:graphicFrameMkLst>
            <pc:docMk/>
            <pc:sldMk cId="243159967" sldId="256"/>
            <ac:graphicFrameMk id="51" creationId="{9A80A283-B496-4AA1-BCC9-45B4068F4A17}"/>
          </ac:graphicFrameMkLst>
        </pc:graphicFrameChg>
        <pc:graphicFrameChg chg="add del mod">
          <ac:chgData name="" userId="2f6f93afeb4046fe" providerId="LiveId" clId="{A9641114-1555-4A76-B3D9-11DEFB97BCE3}" dt="2024-02-22T11:14:22.781" v="1571" actId="1032"/>
          <ac:graphicFrameMkLst>
            <pc:docMk/>
            <pc:sldMk cId="243159967" sldId="256"/>
            <ac:graphicFrameMk id="52" creationId="{2A906C85-E73C-4B9D-B0D8-3F702E859813}"/>
          </ac:graphicFrameMkLst>
        </pc:graphicFrameChg>
        <pc:graphicFrameChg chg="add del mod">
          <ac:chgData name="" userId="2f6f93afeb4046fe" providerId="LiveId" clId="{A9641114-1555-4A76-B3D9-11DEFB97BCE3}" dt="2024-02-22T11:20:08.462" v="1714" actId="478"/>
          <ac:graphicFrameMkLst>
            <pc:docMk/>
            <pc:sldMk cId="243159967" sldId="256"/>
            <ac:graphicFrameMk id="53" creationId="{0E61FBE8-3765-4474-AF3A-31EA4143C48F}"/>
          </ac:graphicFrameMkLst>
        </pc:graphicFrameChg>
        <pc:graphicFrameChg chg="add mod topLvl">
          <ac:chgData name="" userId="2f6f93afeb4046fe" providerId="LiveId" clId="{A9641114-1555-4A76-B3D9-11DEFB97BCE3}" dt="2024-02-22T12:42:25.805" v="2650" actId="1037"/>
          <ac:graphicFrameMkLst>
            <pc:docMk/>
            <pc:sldMk cId="243159967" sldId="256"/>
            <ac:graphicFrameMk id="54" creationId="{8396B13F-BAEB-4C4D-AA39-A3ACB6578C61}"/>
          </ac:graphicFrameMkLst>
        </pc:graphicFrameChg>
        <pc:graphicFrameChg chg="add mod topLvl">
          <ac:chgData name="" userId="2f6f93afeb4046fe" providerId="LiveId" clId="{A9641114-1555-4A76-B3D9-11DEFB97BCE3}" dt="2024-02-22T12:41:06.773" v="2618" actId="20577"/>
          <ac:graphicFrameMkLst>
            <pc:docMk/>
            <pc:sldMk cId="243159967" sldId="256"/>
            <ac:graphicFrameMk id="55" creationId="{DC41E977-5E55-4787-916C-FD2506818609}"/>
          </ac:graphicFrameMkLst>
        </pc:graphicFrameChg>
        <pc:graphicFrameChg chg="add del mod">
          <ac:chgData name="" userId="2f6f93afeb4046fe" providerId="LiveId" clId="{A9641114-1555-4A76-B3D9-11DEFB97BCE3}" dt="2024-02-22T12:49:16.539" v="2690" actId="478"/>
          <ac:graphicFrameMkLst>
            <pc:docMk/>
            <pc:sldMk cId="243159967" sldId="256"/>
            <ac:graphicFrameMk id="59" creationId="{FB315052-B5E0-49F8-8B15-39F5D044F36F}"/>
          </ac:graphicFrameMkLst>
        </pc:graphicFrameChg>
        <pc:graphicFrameChg chg="add del mod">
          <ac:chgData name="" userId="2f6f93afeb4046fe" providerId="LiveId" clId="{A9641114-1555-4A76-B3D9-11DEFB97BCE3}" dt="2024-02-22T12:50:22.666" v="2698" actId="478"/>
          <ac:graphicFrameMkLst>
            <pc:docMk/>
            <pc:sldMk cId="243159967" sldId="256"/>
            <ac:graphicFrameMk id="60" creationId="{E55635E8-AA04-445C-A2EA-D71BADFB99EF}"/>
          </ac:graphicFrameMkLst>
        </pc:graphicFrameChg>
        <pc:graphicFrameChg chg="add del mod">
          <ac:chgData name="" userId="2f6f93afeb4046fe" providerId="LiveId" clId="{A9641114-1555-4A76-B3D9-11DEFB97BCE3}" dt="2024-02-22T12:51:33.905" v="2708" actId="478"/>
          <ac:graphicFrameMkLst>
            <pc:docMk/>
            <pc:sldMk cId="243159967" sldId="256"/>
            <ac:graphicFrameMk id="61" creationId="{E467274B-20DB-4BDC-8AD4-7CD12A35E5BA}"/>
          </ac:graphicFrameMkLst>
        </pc:graphicFrameChg>
        <pc:graphicFrameChg chg="add del mod">
          <ac:chgData name="" userId="2f6f93afeb4046fe" providerId="LiveId" clId="{A9641114-1555-4A76-B3D9-11DEFB97BCE3}" dt="2024-02-22T12:52:43.765" v="2711" actId="478"/>
          <ac:graphicFrameMkLst>
            <pc:docMk/>
            <pc:sldMk cId="243159967" sldId="256"/>
            <ac:graphicFrameMk id="62" creationId="{512DBC35-FD18-421F-879C-377E5750E8E8}"/>
          </ac:graphicFrameMkLst>
        </pc:graphicFrameChg>
        <pc:graphicFrameChg chg="add del">
          <ac:chgData name="" userId="2f6f93afeb4046fe" providerId="LiveId" clId="{A9641114-1555-4A76-B3D9-11DEFB97BCE3}" dt="2024-02-22T12:57:01.723" v="2726"/>
          <ac:graphicFrameMkLst>
            <pc:docMk/>
            <pc:sldMk cId="243159967" sldId="256"/>
            <ac:graphicFrameMk id="67" creationId="{AC09971A-D6E8-433C-BE42-047263C32360}"/>
          </ac:graphicFrameMkLst>
        </pc:graphicFrameChg>
        <pc:graphicFrameChg chg="add del">
          <ac:chgData name="" userId="2f6f93afeb4046fe" providerId="LiveId" clId="{A9641114-1555-4A76-B3D9-11DEFB97BCE3}" dt="2024-02-22T12:57:13.470" v="2728"/>
          <ac:graphicFrameMkLst>
            <pc:docMk/>
            <pc:sldMk cId="243159967" sldId="256"/>
            <ac:graphicFrameMk id="68" creationId="{1E062849-D54A-492E-851E-9C5826E4A74D}"/>
          </ac:graphicFrameMkLst>
        </pc:graphicFrameChg>
        <pc:graphicFrameChg chg="add mod">
          <ac:chgData name="" userId="2f6f93afeb4046fe" providerId="LiveId" clId="{A9641114-1555-4A76-B3D9-11DEFB97BCE3}" dt="2024-02-22T13:57:44.689" v="4307" actId="1037"/>
          <ac:graphicFrameMkLst>
            <pc:docMk/>
            <pc:sldMk cId="243159967" sldId="256"/>
            <ac:graphicFrameMk id="69" creationId="{ADDB87F3-D434-4708-BE29-19962294DC05}"/>
          </ac:graphicFrameMkLst>
        </pc:graphicFrameChg>
        <pc:picChg chg="mod">
          <ac:chgData name="" userId="2f6f93afeb4046fe" providerId="LiveId" clId="{A9641114-1555-4A76-B3D9-11DEFB97BCE3}" dt="2024-02-22T12:33:57.560" v="2420" actId="1035"/>
          <ac:picMkLst>
            <pc:docMk/>
            <pc:sldMk cId="243159967" sldId="256"/>
            <ac:picMk id="4" creationId="{1769594C-20DB-4549-9177-497B28271D3A}"/>
          </ac:picMkLst>
        </pc:picChg>
        <pc:picChg chg="mod">
          <ac:chgData name="" userId="2f6f93afeb4046fe" providerId="LiveId" clId="{A9641114-1555-4A76-B3D9-11DEFB97BCE3}" dt="2024-02-22T09:07:45.600" v="6" actId="1076"/>
          <ac:picMkLst>
            <pc:docMk/>
            <pc:sldMk cId="243159967" sldId="256"/>
            <ac:picMk id="5" creationId="{8DA7CF20-2379-496B-84E3-F9DF358A70C8}"/>
          </ac:picMkLst>
        </pc:picChg>
        <pc:picChg chg="mod">
          <ac:chgData name="" userId="2f6f93afeb4046fe" providerId="LiveId" clId="{A9641114-1555-4A76-B3D9-11DEFB97BCE3}" dt="2024-02-22T13:58:27.626" v="4336" actId="1037"/>
          <ac:picMkLst>
            <pc:docMk/>
            <pc:sldMk cId="243159967" sldId="256"/>
            <ac:picMk id="23" creationId="{E7C4E5C1-651E-4D5D-BB08-86E05F3D6ABD}"/>
          </ac:picMkLst>
        </pc:picChg>
        <pc:picChg chg="mod">
          <ac:chgData name="" userId="2f6f93afeb4046fe" providerId="LiveId" clId="{A9641114-1555-4A76-B3D9-11DEFB97BCE3}" dt="2024-02-22T13:58:27.626" v="4336" actId="1037"/>
          <ac:picMkLst>
            <pc:docMk/>
            <pc:sldMk cId="243159967" sldId="256"/>
            <ac:picMk id="24" creationId="{321D3715-9BCD-49FF-9B5F-3E44ED5B5047}"/>
          </ac:picMkLst>
        </pc:picChg>
        <pc:picChg chg="mod">
          <ac:chgData name="" userId="2f6f93afeb4046fe" providerId="LiveId" clId="{A9641114-1555-4A76-B3D9-11DEFB97BCE3}" dt="2024-02-22T13:58:27.626" v="4336" actId="1037"/>
          <ac:picMkLst>
            <pc:docMk/>
            <pc:sldMk cId="243159967" sldId="256"/>
            <ac:picMk id="25" creationId="{D796DCED-5E65-4BF9-999C-2C755389DBDF}"/>
          </ac:picMkLst>
        </pc:picChg>
        <pc:picChg chg="mod">
          <ac:chgData name="" userId="2f6f93afeb4046fe" providerId="LiveId" clId="{A9641114-1555-4A76-B3D9-11DEFB97BCE3}" dt="2024-02-22T13:58:27.626" v="4336" actId="1037"/>
          <ac:picMkLst>
            <pc:docMk/>
            <pc:sldMk cId="243159967" sldId="256"/>
            <ac:picMk id="26" creationId="{FAE80AAE-849D-49E3-A6B8-D09BBAE50115}"/>
          </ac:picMkLst>
        </pc:picChg>
        <pc:picChg chg="mod">
          <ac:chgData name="" userId="2f6f93afeb4046fe" providerId="LiveId" clId="{A9641114-1555-4A76-B3D9-11DEFB97BCE3}" dt="2024-02-22T13:58:27.626" v="4336" actId="1037"/>
          <ac:picMkLst>
            <pc:docMk/>
            <pc:sldMk cId="243159967" sldId="256"/>
            <ac:picMk id="27" creationId="{B1E8176F-1791-4604-B8BF-F91EFC2FDC18}"/>
          </ac:picMkLst>
        </pc:picChg>
        <pc:picChg chg="mod">
          <ac:chgData name="" userId="2f6f93afeb4046fe" providerId="LiveId" clId="{A9641114-1555-4A76-B3D9-11DEFB97BCE3}" dt="2024-02-22T13:58:27.626" v="4336" actId="1037"/>
          <ac:picMkLst>
            <pc:docMk/>
            <pc:sldMk cId="243159967" sldId="256"/>
            <ac:picMk id="28" creationId="{3E0B23DF-FB9A-4815-9179-B7D6BB62B75A}"/>
          </ac:picMkLst>
        </pc:picChg>
        <pc:picChg chg="add mod">
          <ac:chgData name="" userId="2f6f93afeb4046fe" providerId="LiveId" clId="{A9641114-1555-4A76-B3D9-11DEFB97BCE3}" dt="2024-02-22T09:12:44.386" v="40" actId="1036"/>
          <ac:picMkLst>
            <pc:docMk/>
            <pc:sldMk cId="243159967" sldId="256"/>
            <ac:picMk id="31" creationId="{AD60394A-8D83-41EA-87F1-EEB177BF7DA8}"/>
          </ac:picMkLst>
        </pc:picChg>
        <pc:picChg chg="add del mod">
          <ac:chgData name="" userId="2f6f93afeb4046fe" providerId="LiveId" clId="{A9641114-1555-4A76-B3D9-11DEFB97BCE3}" dt="2024-02-22T09:10:06.301" v="16" actId="478"/>
          <ac:picMkLst>
            <pc:docMk/>
            <pc:sldMk cId="243159967" sldId="256"/>
            <ac:picMk id="34" creationId="{0275B666-995B-452D-9C5F-3A01B37C818A}"/>
          </ac:picMkLst>
        </pc:picChg>
        <pc:picChg chg="add del mod">
          <ac:chgData name="" userId="2f6f93afeb4046fe" providerId="LiveId" clId="{A9641114-1555-4A76-B3D9-11DEFB97BCE3}" dt="2024-02-22T09:10:18.309" v="20" actId="478"/>
          <ac:picMkLst>
            <pc:docMk/>
            <pc:sldMk cId="243159967" sldId="256"/>
            <ac:picMk id="35" creationId="{87113F0A-DD68-46B9-B249-B6CFF1F5A9DC}"/>
          </ac:picMkLst>
        </pc:picChg>
        <pc:picChg chg="add mod">
          <ac:chgData name="" userId="2f6f93afeb4046fe" providerId="LiveId" clId="{A9641114-1555-4A76-B3D9-11DEFB97BCE3}" dt="2024-02-22T10:52:13.018" v="763" actId="1038"/>
          <ac:picMkLst>
            <pc:docMk/>
            <pc:sldMk cId="243159967" sldId="256"/>
            <ac:picMk id="42" creationId="{78654860-2D69-45B3-8B10-D7F779928300}"/>
          </ac:picMkLst>
        </pc:picChg>
        <pc:picChg chg="mod">
          <ac:chgData name="" userId="2f6f93afeb4046fe" providerId="LiveId" clId="{A9641114-1555-4A76-B3D9-11DEFB97BCE3}" dt="2024-02-22T09:07:24.568" v="2" actId="1076"/>
          <ac:picMkLst>
            <pc:docMk/>
            <pc:sldMk cId="243159967" sldId="256"/>
            <ac:picMk id="46" creationId="{DEA9E962-4640-43CB-9484-885C728C1A02}"/>
          </ac:picMkLst>
        </pc:picChg>
        <pc:picChg chg="add del mod">
          <ac:chgData name="" userId="2f6f93afeb4046fe" providerId="LiveId" clId="{A9641114-1555-4A76-B3D9-11DEFB97BCE3}" dt="2024-02-22T12:56:49.901" v="2723" actId="478"/>
          <ac:picMkLst>
            <pc:docMk/>
            <pc:sldMk cId="243159967" sldId="256"/>
            <ac:picMk id="64" creationId="{131436CB-EAAB-4C3D-902D-2308C8CDA7BF}"/>
          </ac:picMkLst>
        </pc:picChg>
        <pc:picChg chg="add del mod">
          <ac:chgData name="" userId="2f6f93afeb4046fe" providerId="LiveId" clId="{A9641114-1555-4A76-B3D9-11DEFB97BCE3}" dt="2024-02-22T12:56:50.953" v="2724" actId="478"/>
          <ac:picMkLst>
            <pc:docMk/>
            <pc:sldMk cId="243159967" sldId="256"/>
            <ac:picMk id="66" creationId="{CEDEF6D7-E36F-46D0-A07A-B3B59CDBF097}"/>
          </ac:picMkLst>
        </pc:picChg>
        <pc:cxnChg chg="add del mod">
          <ac:chgData name="" userId="2f6f93afeb4046fe" providerId="LiveId" clId="{A9641114-1555-4A76-B3D9-11DEFB97BCE3}" dt="2024-02-22T10:18:07.740" v="697" actId="478"/>
          <ac:cxnSpMkLst>
            <pc:docMk/>
            <pc:sldMk cId="243159967" sldId="256"/>
            <ac:cxnSpMk id="45" creationId="{3868B3CE-ACF7-46C8-A152-B383B5FCD52A}"/>
          </ac:cxnSpMkLst>
        </pc:cxnChg>
        <pc:cxnChg chg="add del mod">
          <ac:chgData name="" userId="2f6f93afeb4046fe" providerId="LiveId" clId="{A9641114-1555-4A76-B3D9-11DEFB97BCE3}" dt="2024-02-22T13:42:23.157" v="3880" actId="478"/>
          <ac:cxnSpMkLst>
            <pc:docMk/>
            <pc:sldMk cId="243159967" sldId="256"/>
            <ac:cxnSpMk id="73" creationId="{5A2EEEBB-3DA0-4084-A0A6-F85C0B475AC6}"/>
          </ac:cxnSpMkLst>
        </pc:cxnChg>
        <pc:cxnChg chg="add del mod">
          <ac:chgData name="" userId="2f6f93afeb4046fe" providerId="LiveId" clId="{A9641114-1555-4A76-B3D9-11DEFB97BCE3}" dt="2024-02-22T13:44:03.849" v="3894" actId="478"/>
          <ac:cxnSpMkLst>
            <pc:docMk/>
            <pc:sldMk cId="243159967" sldId="256"/>
            <ac:cxnSpMk id="75" creationId="{D74CB0A6-CC2E-4DC3-9E38-B16B3B366154}"/>
          </ac:cxnSpMkLst>
        </pc:cxnChg>
        <pc:cxnChg chg="add del mod">
          <ac:chgData name="" userId="2f6f93afeb4046fe" providerId="LiveId" clId="{A9641114-1555-4A76-B3D9-11DEFB97BCE3}" dt="2024-02-22T13:52:55.224" v="4228" actId="478"/>
          <ac:cxnSpMkLst>
            <pc:docMk/>
            <pc:sldMk cId="243159967" sldId="256"/>
            <ac:cxnSpMk id="77" creationId="{AED3F775-7E12-4DE3-BB65-621A24BCC51C}"/>
          </ac:cxnSpMkLst>
        </pc:cxnChg>
        <pc:cxnChg chg="add del mod">
          <ac:chgData name="" userId="2f6f93afeb4046fe" providerId="LiveId" clId="{A9641114-1555-4A76-B3D9-11DEFB97BCE3}" dt="2024-02-22T13:55:06.064" v="4240" actId="478"/>
          <ac:cxnSpMkLst>
            <pc:docMk/>
            <pc:sldMk cId="243159967" sldId="256"/>
            <ac:cxnSpMk id="79" creationId="{C8DFBB1F-19A7-4850-9B43-DAF12A7DDF73}"/>
          </ac:cxnSpMkLst>
        </pc:cxnChg>
        <pc:cxnChg chg="add del mod">
          <ac:chgData name="" userId="2f6f93afeb4046fe" providerId="LiveId" clId="{A9641114-1555-4A76-B3D9-11DEFB97BCE3}" dt="2024-02-22T13:59:00.877" v="4343" actId="478"/>
          <ac:cxnSpMkLst>
            <pc:docMk/>
            <pc:sldMk cId="243159967" sldId="256"/>
            <ac:cxnSpMk id="81" creationId="{D072E3F2-51ED-49AB-8633-63D56FAFFDA6}"/>
          </ac:cxnSpMkLst>
        </pc:cxnChg>
        <pc:cxnChg chg="add del mod">
          <ac:chgData name="" userId="2f6f93afeb4046fe" providerId="LiveId" clId="{A9641114-1555-4A76-B3D9-11DEFB97BCE3}" dt="2024-02-22T13:59:00.106" v="4342" actId="478"/>
          <ac:cxnSpMkLst>
            <pc:docMk/>
            <pc:sldMk cId="243159967" sldId="256"/>
            <ac:cxnSpMk id="83" creationId="{82CEB79E-AA8A-4E9F-9412-4EB5AFB55D77}"/>
          </ac:cxnSpMkLst>
        </pc:cxnChg>
        <pc:cxnChg chg="add del mod">
          <ac:chgData name="" userId="2f6f93afeb4046fe" providerId="LiveId" clId="{A9641114-1555-4A76-B3D9-11DEFB97BCE3}" dt="2024-02-22T13:59:01.790" v="4344" actId="478"/>
          <ac:cxnSpMkLst>
            <pc:docMk/>
            <pc:sldMk cId="243159967" sldId="256"/>
            <ac:cxnSpMk id="84" creationId="{229F9D14-2CF3-4731-B9DB-36883CBD41F9}"/>
          </ac:cxnSpMkLst>
        </pc:cxnChg>
        <pc:cxnChg chg="add del mod">
          <ac:chgData name="" userId="2f6f93afeb4046fe" providerId="LiveId" clId="{A9641114-1555-4A76-B3D9-11DEFB97BCE3}" dt="2024-02-22T13:58:58.096" v="4341" actId="478"/>
          <ac:cxnSpMkLst>
            <pc:docMk/>
            <pc:sldMk cId="243159967" sldId="256"/>
            <ac:cxnSpMk id="86" creationId="{BB1AF88B-8D48-4640-BB36-D9E7DDBF9EB7}"/>
          </ac:cxnSpMkLst>
        </pc:cxnChg>
        <pc:cxnChg chg="add del mod">
          <ac:chgData name="" userId="2f6f93afeb4046fe" providerId="LiveId" clId="{A9641114-1555-4A76-B3D9-11DEFB97BCE3}" dt="2024-02-22T13:58:57.277" v="4340" actId="478"/>
          <ac:cxnSpMkLst>
            <pc:docMk/>
            <pc:sldMk cId="243159967" sldId="256"/>
            <ac:cxnSpMk id="87" creationId="{63DC38F9-ADD8-415E-A9F3-0D605E5551AA}"/>
          </ac:cxnSpMkLst>
        </pc:cxnChg>
      </pc:sldChg>
    </pc:docChg>
  </pc:docChgLst>
  <pc:docChgLst>
    <pc:chgData name="Rémy COTTEZ" userId="2f6f93afeb4046fe" providerId="LiveId" clId="{7006654D-E409-4389-8FF5-C8952AEB5EA8}"/>
    <pc:docChg chg="undo redo custSel modSld">
      <pc:chgData name="Rémy COTTEZ" userId="2f6f93afeb4046fe" providerId="LiveId" clId="{7006654D-E409-4389-8FF5-C8952AEB5EA8}" dt="2024-02-29T09:28:02.642" v="1699" actId="1038"/>
      <pc:docMkLst>
        <pc:docMk/>
      </pc:docMkLst>
      <pc:sldChg chg="addSp delSp modSp mod setBg">
        <pc:chgData name="Rémy COTTEZ" userId="2f6f93afeb4046fe" providerId="LiveId" clId="{7006654D-E409-4389-8FF5-C8952AEB5EA8}" dt="2024-02-29T09:28:02.642" v="1699" actId="1038"/>
        <pc:sldMkLst>
          <pc:docMk/>
          <pc:sldMk cId="243159967" sldId="256"/>
        </pc:sldMkLst>
        <pc:spChg chg="mod">
          <ac:chgData name="Rémy COTTEZ" userId="2f6f93afeb4046fe" providerId="LiveId" clId="{7006654D-E409-4389-8FF5-C8952AEB5EA8}" dt="2024-02-29T09:28:02.642" v="1699" actId="1038"/>
          <ac:spMkLst>
            <pc:docMk/>
            <pc:sldMk cId="243159967" sldId="256"/>
            <ac:spMk id="2" creationId="{B65EB378-BB4A-41A5-A7F6-822AC8736507}"/>
          </ac:spMkLst>
        </pc:spChg>
        <pc:spChg chg="mod">
          <ac:chgData name="Rémy COTTEZ" userId="2f6f93afeb4046fe" providerId="LiveId" clId="{7006654D-E409-4389-8FF5-C8952AEB5EA8}" dt="2024-02-29T08:27:42.238" v="1657" actId="255"/>
          <ac:spMkLst>
            <pc:docMk/>
            <pc:sldMk cId="243159967" sldId="256"/>
            <ac:spMk id="6" creationId="{BFDC61CC-195F-4F37-813E-B1857953CFB9}"/>
          </ac:spMkLst>
        </pc:spChg>
        <pc:spChg chg="mod">
          <ac:chgData name="Rémy COTTEZ" userId="2f6f93afeb4046fe" providerId="LiveId" clId="{7006654D-E409-4389-8FF5-C8952AEB5EA8}" dt="2024-02-28T10:19:12.888" v="1292" actId="123"/>
          <ac:spMkLst>
            <pc:docMk/>
            <pc:sldMk cId="243159967" sldId="256"/>
            <ac:spMk id="10" creationId="{5C524993-E435-48E2-A143-EC60F042396E}"/>
          </ac:spMkLst>
        </pc:spChg>
        <pc:spChg chg="mod">
          <ac:chgData name="Rémy COTTEZ" userId="2f6f93afeb4046fe" providerId="LiveId" clId="{7006654D-E409-4389-8FF5-C8952AEB5EA8}" dt="2024-02-28T13:13:38.771" v="1397" actId="207"/>
          <ac:spMkLst>
            <pc:docMk/>
            <pc:sldMk cId="243159967" sldId="256"/>
            <ac:spMk id="16" creationId="{2B189613-30D2-80EE-DF2C-B2F2E581CF56}"/>
          </ac:spMkLst>
        </pc:spChg>
        <pc:spChg chg="mod">
          <ac:chgData name="Rémy COTTEZ" userId="2f6f93afeb4046fe" providerId="LiveId" clId="{7006654D-E409-4389-8FF5-C8952AEB5EA8}" dt="2024-02-28T10:14:22.718" v="1261" actId="14100"/>
          <ac:spMkLst>
            <pc:docMk/>
            <pc:sldMk cId="243159967" sldId="256"/>
            <ac:spMk id="18" creationId="{7DCE4507-60A2-47AF-928E-07DB0895DBB3}"/>
          </ac:spMkLst>
        </pc:spChg>
        <pc:spChg chg="mod">
          <ac:chgData name="Rémy COTTEZ" userId="2f6f93afeb4046fe" providerId="LiveId" clId="{7006654D-E409-4389-8FF5-C8952AEB5EA8}" dt="2024-02-29T08:29:19.320" v="1684" actId="6549"/>
          <ac:spMkLst>
            <pc:docMk/>
            <pc:sldMk cId="243159967" sldId="256"/>
            <ac:spMk id="19" creationId="{9DBD05EE-E3A2-49F7-95FF-06C57D527359}"/>
          </ac:spMkLst>
        </pc:spChg>
        <pc:spChg chg="mod">
          <ac:chgData name="Rémy COTTEZ" userId="2f6f93afeb4046fe" providerId="LiveId" clId="{7006654D-E409-4389-8FF5-C8952AEB5EA8}" dt="2024-02-28T10:12:41.830" v="1180" actId="14100"/>
          <ac:spMkLst>
            <pc:docMk/>
            <pc:sldMk cId="243159967" sldId="256"/>
            <ac:spMk id="20" creationId="{E2BDEEFF-E0BB-464E-AC0B-81D70BB81B39}"/>
          </ac:spMkLst>
        </pc:spChg>
        <pc:spChg chg="mod">
          <ac:chgData name="Rémy COTTEZ" userId="2f6f93afeb4046fe" providerId="LiveId" clId="{7006654D-E409-4389-8FF5-C8952AEB5EA8}" dt="2024-02-28T14:00:34.991" v="1474" actId="20577"/>
          <ac:spMkLst>
            <pc:docMk/>
            <pc:sldMk cId="243159967" sldId="256"/>
            <ac:spMk id="21" creationId="{08AC97BD-80C2-4FCC-82F9-CE3E44E6B458}"/>
          </ac:spMkLst>
        </pc:spChg>
        <pc:spChg chg="mod">
          <ac:chgData name="Rémy COTTEZ" userId="2f6f93afeb4046fe" providerId="LiveId" clId="{7006654D-E409-4389-8FF5-C8952AEB5EA8}" dt="2024-02-29T08:31:51.024" v="1687" actId="1036"/>
          <ac:spMkLst>
            <pc:docMk/>
            <pc:sldMk cId="243159967" sldId="256"/>
            <ac:spMk id="44" creationId="{70F6B90D-0885-4BC8-8E0D-BAEB1B76319F}"/>
          </ac:spMkLst>
        </pc:spChg>
        <pc:spChg chg="mod">
          <ac:chgData name="Rémy COTTEZ" userId="2f6f93afeb4046fe" providerId="LiveId" clId="{7006654D-E409-4389-8FF5-C8952AEB5EA8}" dt="2024-02-28T10:22:30.046" v="1330" actId="1076"/>
          <ac:spMkLst>
            <pc:docMk/>
            <pc:sldMk cId="243159967" sldId="256"/>
            <ac:spMk id="48" creationId="{AC7656A0-0258-453F-A7EC-F97B0D1E99FC}"/>
          </ac:spMkLst>
        </pc:spChg>
        <pc:spChg chg="mod">
          <ac:chgData name="Rémy COTTEZ" userId="2f6f93afeb4046fe" providerId="LiveId" clId="{7006654D-E409-4389-8FF5-C8952AEB5EA8}" dt="2024-02-28T10:22:48.453" v="1336" actId="1076"/>
          <ac:spMkLst>
            <pc:docMk/>
            <pc:sldMk cId="243159967" sldId="256"/>
            <ac:spMk id="49" creationId="{5F0C7E6D-7B0B-452F-A81F-C60ECAA60159}"/>
          </ac:spMkLst>
        </pc:spChg>
        <pc:spChg chg="mod">
          <ac:chgData name="Rémy COTTEZ" userId="2f6f93afeb4046fe" providerId="LiveId" clId="{7006654D-E409-4389-8FF5-C8952AEB5EA8}" dt="2024-02-29T08:30:46.677" v="1686" actId="6549"/>
          <ac:spMkLst>
            <pc:docMk/>
            <pc:sldMk cId="243159967" sldId="256"/>
            <ac:spMk id="71" creationId="{C9F84EBE-5F15-45F7-B9C7-B964394B4A3A}"/>
          </ac:spMkLst>
        </pc:spChg>
        <pc:picChg chg="del">
          <ac:chgData name="Rémy COTTEZ" userId="2f6f93afeb4046fe" providerId="LiveId" clId="{7006654D-E409-4389-8FF5-C8952AEB5EA8}" dt="2024-02-28T09:43:29.357" v="115" actId="478"/>
          <ac:picMkLst>
            <pc:docMk/>
            <pc:sldMk cId="243159967" sldId="256"/>
            <ac:picMk id="5" creationId="{8DA7CF20-2379-496B-84E3-F9DF358A70C8}"/>
          </ac:picMkLst>
        </pc:picChg>
        <pc:picChg chg="add mod">
          <ac:chgData name="Rémy COTTEZ" userId="2f6f93afeb4046fe" providerId="LiveId" clId="{7006654D-E409-4389-8FF5-C8952AEB5EA8}" dt="2024-02-28T09:43:33.358" v="119" actId="1038"/>
          <ac:picMkLst>
            <pc:docMk/>
            <pc:sldMk cId="243159967" sldId="256"/>
            <ac:picMk id="35" creationId="{218E9BCD-A3B2-9390-5618-A4C81B20AA68}"/>
          </ac:picMkLst>
        </pc:picChg>
        <pc:picChg chg="del">
          <ac:chgData name="Rémy COTTEZ" userId="2f6f93afeb4046fe" providerId="LiveId" clId="{7006654D-E409-4389-8FF5-C8952AEB5EA8}" dt="2024-02-28T09:45:00.676" v="142" actId="478"/>
          <ac:picMkLst>
            <pc:docMk/>
            <pc:sldMk cId="243159967" sldId="256"/>
            <ac:picMk id="42" creationId="{78654860-2D69-45B3-8B10-D7F779928300}"/>
          </ac:picMkLst>
        </pc:picChg>
        <pc:picChg chg="add mod">
          <ac:chgData name="Rémy COTTEZ" userId="2f6f93afeb4046fe" providerId="LiveId" clId="{7006654D-E409-4389-8FF5-C8952AEB5EA8}" dt="2024-02-28T09:45:03.458" v="144" actId="1036"/>
          <ac:picMkLst>
            <pc:docMk/>
            <pc:sldMk cId="243159967" sldId="256"/>
            <ac:picMk id="45" creationId="{4241AEC7-3DD2-F034-7860-ECF2B6D5EF3B}"/>
          </ac:picMkLst>
        </pc:picChg>
        <pc:picChg chg="del">
          <ac:chgData name="Rémy COTTEZ" userId="2f6f93afeb4046fe" providerId="LiveId" clId="{7006654D-E409-4389-8FF5-C8952AEB5EA8}" dt="2024-02-28T09:46:41.355" v="163" actId="478"/>
          <ac:picMkLst>
            <pc:docMk/>
            <pc:sldMk cId="243159967" sldId="256"/>
            <ac:picMk id="46" creationId="{DEA9E962-4640-43CB-9484-885C728C1A02}"/>
          </ac:picMkLst>
        </pc:picChg>
        <pc:picChg chg="add mod">
          <ac:chgData name="Rémy COTTEZ" userId="2f6f93afeb4046fe" providerId="LiveId" clId="{7006654D-E409-4389-8FF5-C8952AEB5EA8}" dt="2024-02-28T09:46:44.842" v="166" actId="1036"/>
          <ac:picMkLst>
            <pc:docMk/>
            <pc:sldMk cId="243159967" sldId="256"/>
            <ac:picMk id="50" creationId="{1BE124FC-564A-609E-5A0E-0B65F8DBD061}"/>
          </ac:picMkLst>
        </pc:picChg>
      </pc:sldChg>
    </pc:docChg>
  </pc:docChgLst>
  <pc:docChgLst>
    <pc:chgData name="Rémy COTTEZ" userId="2f6f93afeb4046fe" providerId="LiveId" clId="{D27A7582-1542-4B27-B442-43ADD3167463}"/>
    <pc:docChg chg="undo custSel modSld">
      <pc:chgData name="Rémy COTTEZ" userId="2f6f93afeb4046fe" providerId="LiveId" clId="{D27A7582-1542-4B27-B442-43ADD3167463}" dt="2024-02-20T16:49:01.702" v="565" actId="6549"/>
      <pc:docMkLst>
        <pc:docMk/>
      </pc:docMkLst>
      <pc:sldChg chg="modSp mod">
        <pc:chgData name="Rémy COTTEZ" userId="2f6f93afeb4046fe" providerId="LiveId" clId="{D27A7582-1542-4B27-B442-43ADD3167463}" dt="2024-02-20T16:49:01.702" v="565" actId="6549"/>
        <pc:sldMkLst>
          <pc:docMk/>
          <pc:sldMk cId="243159967" sldId="256"/>
        </pc:sldMkLst>
        <pc:spChg chg="mod">
          <ac:chgData name="Rémy COTTEZ" userId="2f6f93afeb4046fe" providerId="LiveId" clId="{D27A7582-1542-4B27-B442-43ADD3167463}" dt="2024-02-20T16:41:19.898" v="207" actId="12"/>
          <ac:spMkLst>
            <pc:docMk/>
            <pc:sldMk cId="243159967" sldId="256"/>
            <ac:spMk id="21" creationId="{08AC97BD-80C2-4FCC-82F9-CE3E44E6B458}"/>
          </ac:spMkLst>
        </pc:spChg>
        <pc:spChg chg="mod">
          <ac:chgData name="Rémy COTTEZ" userId="2f6f93afeb4046fe" providerId="LiveId" clId="{D27A7582-1542-4B27-B442-43ADD3167463}" dt="2024-02-20T16:47:40.458" v="563" actId="6549"/>
          <ac:spMkLst>
            <pc:docMk/>
            <pc:sldMk cId="243159967" sldId="256"/>
            <ac:spMk id="22" creationId="{903A591F-E560-4921-980C-33DA61BD8879}"/>
          </ac:spMkLst>
        </pc:spChg>
        <pc:spChg chg="mod">
          <ac:chgData name="Rémy COTTEZ" userId="2f6f93afeb4046fe" providerId="LiveId" clId="{D27A7582-1542-4B27-B442-43ADD3167463}" dt="2024-02-20T16:49:01.702" v="565" actId="6549"/>
          <ac:spMkLst>
            <pc:docMk/>
            <pc:sldMk cId="243159967" sldId="256"/>
            <ac:spMk id="32" creationId="{F17D5DF0-8255-53DB-4B2F-291B41783E18}"/>
          </ac:spMkLst>
        </pc:spChg>
        <pc:spChg chg="mod">
          <ac:chgData name="Rémy COTTEZ" userId="2f6f93afeb4046fe" providerId="LiveId" clId="{D27A7582-1542-4B27-B442-43ADD3167463}" dt="2024-02-20T16:37:21.180" v="11" actId="20577"/>
          <ac:spMkLst>
            <pc:docMk/>
            <pc:sldMk cId="243159967" sldId="256"/>
            <ac:spMk id="44" creationId="{70F6B90D-0885-4BC8-8E0D-BAEB1B76319F}"/>
          </ac:spMkLst>
        </pc:spChg>
        <pc:spChg chg="mod">
          <ac:chgData name="Rémy COTTEZ" userId="2f6f93afeb4046fe" providerId="LiveId" clId="{D27A7582-1542-4B27-B442-43ADD3167463}" dt="2024-02-20T16:44:19.733" v="397" actId="20577"/>
          <ac:spMkLst>
            <pc:docMk/>
            <pc:sldMk cId="243159967" sldId="256"/>
            <ac:spMk id="48" creationId="{AC7656A0-0258-453F-A7EC-F97B0D1E99FC}"/>
          </ac:spMkLst>
        </pc:spChg>
        <pc:spChg chg="mod">
          <ac:chgData name="Rémy COTTEZ" userId="2f6f93afeb4046fe" providerId="LiveId" clId="{D27A7582-1542-4B27-B442-43ADD3167463}" dt="2024-02-20T16:45:47.993" v="443" actId="20577"/>
          <ac:spMkLst>
            <pc:docMk/>
            <pc:sldMk cId="243159967" sldId="256"/>
            <ac:spMk id="49" creationId="{5F0C7E6D-7B0B-452F-A81F-C60ECAA60159}"/>
          </ac:spMkLst>
        </pc:spChg>
      </pc:sldChg>
    </pc:docChg>
  </pc:docChgLst>
  <pc:docChgLst>
    <pc:chgData userId="2f6f93afeb4046fe" providerId="LiveId" clId="{1CA93C67-9902-4EDE-A87D-2B352351C2AF}"/>
    <pc:docChg chg="undo custSel modSld">
      <pc:chgData name="" userId="2f6f93afeb4046fe" providerId="LiveId" clId="{1CA93C67-9902-4EDE-A87D-2B352351C2AF}" dt="2024-02-22T17:26:50.400" v="783"/>
      <pc:docMkLst>
        <pc:docMk/>
      </pc:docMkLst>
      <pc:sldChg chg="modSp setBg">
        <pc:chgData name="" userId="2f6f93afeb4046fe" providerId="LiveId" clId="{1CA93C67-9902-4EDE-A87D-2B352351C2AF}" dt="2024-02-22T17:26:50.400" v="783"/>
        <pc:sldMkLst>
          <pc:docMk/>
          <pc:sldMk cId="243159967" sldId="256"/>
        </pc:sldMkLst>
        <pc:spChg chg="mod">
          <ac:chgData name="" userId="2f6f93afeb4046fe" providerId="LiveId" clId="{1CA93C67-9902-4EDE-A87D-2B352351C2AF}" dt="2024-02-22T14:36:31.135" v="214" actId="20577"/>
          <ac:spMkLst>
            <pc:docMk/>
            <pc:sldMk cId="243159967" sldId="256"/>
            <ac:spMk id="6" creationId="{BFDC61CC-195F-4F37-813E-B1857953CFB9}"/>
          </ac:spMkLst>
        </pc:spChg>
        <pc:spChg chg="mod">
          <ac:chgData name="" userId="2f6f93afeb4046fe" providerId="LiveId" clId="{1CA93C67-9902-4EDE-A87D-2B352351C2AF}" dt="2024-02-22T14:37:33.458" v="223" actId="14100"/>
          <ac:spMkLst>
            <pc:docMk/>
            <pc:sldMk cId="243159967" sldId="256"/>
            <ac:spMk id="8" creationId="{858930DA-863B-4FC8-8568-AE1484F89441}"/>
          </ac:spMkLst>
        </pc:spChg>
        <pc:spChg chg="ord">
          <ac:chgData name="" userId="2f6f93afeb4046fe" providerId="LiveId" clId="{1CA93C67-9902-4EDE-A87D-2B352351C2AF}" dt="2024-02-22T14:37:44.951" v="224" actId="167"/>
          <ac:spMkLst>
            <pc:docMk/>
            <pc:sldMk cId="243159967" sldId="256"/>
            <ac:spMk id="11" creationId="{6E86889A-BC03-43E0-B1C6-8595CE11A34E}"/>
          </ac:spMkLst>
        </pc:spChg>
        <pc:spChg chg="mod">
          <ac:chgData name="" userId="2f6f93afeb4046fe" providerId="LiveId" clId="{1CA93C67-9902-4EDE-A87D-2B352351C2AF}" dt="2024-02-22T17:20:55.295" v="736" actId="207"/>
          <ac:spMkLst>
            <pc:docMk/>
            <pc:sldMk cId="243159967" sldId="256"/>
            <ac:spMk id="13" creationId="{1FA691FA-03C9-4341-AAE9-C7244CACE8F0}"/>
          </ac:spMkLst>
        </pc:spChg>
        <pc:spChg chg="mod">
          <ac:chgData name="" userId="2f6f93afeb4046fe" providerId="LiveId" clId="{1CA93C67-9902-4EDE-A87D-2B352351C2AF}" dt="2024-02-22T17:21:00.841" v="737" actId="207"/>
          <ac:spMkLst>
            <pc:docMk/>
            <pc:sldMk cId="243159967" sldId="256"/>
            <ac:spMk id="18" creationId="{7DCE4507-60A2-47AF-928E-07DB0895DBB3}"/>
          </ac:spMkLst>
        </pc:spChg>
        <pc:spChg chg="mod">
          <ac:chgData name="" userId="2f6f93afeb4046fe" providerId="LiveId" clId="{1CA93C67-9902-4EDE-A87D-2B352351C2AF}" dt="2024-02-22T17:21:05.627" v="738" actId="207"/>
          <ac:spMkLst>
            <pc:docMk/>
            <pc:sldMk cId="243159967" sldId="256"/>
            <ac:spMk id="20" creationId="{E2BDEEFF-E0BB-464E-AC0B-81D70BB81B39}"/>
          </ac:spMkLst>
        </pc:spChg>
        <pc:spChg chg="mod">
          <ac:chgData name="" userId="2f6f93afeb4046fe" providerId="LiveId" clId="{1CA93C67-9902-4EDE-A87D-2B352351C2AF}" dt="2024-02-22T14:40:31.858" v="298" actId="1035"/>
          <ac:spMkLst>
            <pc:docMk/>
            <pc:sldMk cId="243159967" sldId="256"/>
            <ac:spMk id="22" creationId="{903A591F-E560-4921-980C-33DA61BD8879}"/>
          </ac:spMkLst>
        </pc:spChg>
        <pc:spChg chg="mod">
          <ac:chgData name="" userId="2f6f93afeb4046fe" providerId="LiveId" clId="{1CA93C67-9902-4EDE-A87D-2B352351C2AF}" dt="2024-02-22T17:03:19.067" v="477" actId="255"/>
          <ac:spMkLst>
            <pc:docMk/>
            <pc:sldMk cId="243159967" sldId="256"/>
            <ac:spMk id="32" creationId="{F17D5DF0-8255-53DB-4B2F-291B41783E18}"/>
          </ac:spMkLst>
        </pc:spChg>
        <pc:spChg chg="mod">
          <ac:chgData name="" userId="2f6f93afeb4046fe" providerId="LiveId" clId="{1CA93C67-9902-4EDE-A87D-2B352351C2AF}" dt="2024-02-22T16:56:24.685" v="305" actId="113"/>
          <ac:spMkLst>
            <pc:docMk/>
            <pc:sldMk cId="243159967" sldId="256"/>
            <ac:spMk id="40" creationId="{1ABF9C5D-BC71-08A3-9C40-844DE70E774B}"/>
          </ac:spMkLst>
        </pc:spChg>
        <pc:spChg chg="mod">
          <ac:chgData name="" userId="2f6f93afeb4046fe" providerId="LiveId" clId="{1CA93C67-9902-4EDE-A87D-2B352351C2AF}" dt="2024-02-22T14:36:42.728" v="215" actId="1036"/>
          <ac:spMkLst>
            <pc:docMk/>
            <pc:sldMk cId="243159967" sldId="256"/>
            <ac:spMk id="44" creationId="{70F6B90D-0885-4BC8-8E0D-BAEB1B76319F}"/>
          </ac:spMkLst>
        </pc:spChg>
        <pc:spChg chg="mod">
          <ac:chgData name="" userId="2f6f93afeb4046fe" providerId="LiveId" clId="{1CA93C67-9902-4EDE-A87D-2B352351C2AF}" dt="2024-02-22T14:33:35.989" v="161" actId="1035"/>
          <ac:spMkLst>
            <pc:docMk/>
            <pc:sldMk cId="243159967" sldId="256"/>
            <ac:spMk id="56" creationId="{46BDBB8C-3CE2-4676-8C40-8AB45CE6596C}"/>
          </ac:spMkLst>
        </pc:spChg>
        <pc:spChg chg="mod">
          <ac:chgData name="" userId="2f6f93afeb4046fe" providerId="LiveId" clId="{1CA93C67-9902-4EDE-A87D-2B352351C2AF}" dt="2024-02-22T17:12:19.421" v="653" actId="1035"/>
          <ac:spMkLst>
            <pc:docMk/>
            <pc:sldMk cId="243159967" sldId="256"/>
            <ac:spMk id="71" creationId="{C9F84EBE-5F15-45F7-B9C7-B964394B4A3A}"/>
          </ac:spMkLst>
        </pc:spChg>
        <pc:graphicFrameChg chg="mod">
          <ac:chgData name="" userId="2f6f93afeb4046fe" providerId="LiveId" clId="{1CA93C67-9902-4EDE-A87D-2B352351C2AF}" dt="2024-02-22T16:58:07.039" v="310" actId="255"/>
          <ac:graphicFrameMkLst>
            <pc:docMk/>
            <pc:sldMk cId="243159967" sldId="256"/>
            <ac:graphicFrameMk id="17" creationId="{5D521981-E274-4C4E-0BE2-1651D4793164}"/>
          </ac:graphicFrameMkLst>
        </pc:graphicFrameChg>
        <pc:graphicFrameChg chg="mod">
          <ac:chgData name="" userId="2f6f93afeb4046fe" providerId="LiveId" clId="{1CA93C67-9902-4EDE-A87D-2B352351C2AF}" dt="2024-02-22T14:34:47.991" v="183" actId="1076"/>
          <ac:graphicFrameMkLst>
            <pc:docMk/>
            <pc:sldMk cId="243159967" sldId="256"/>
            <ac:graphicFrameMk id="54" creationId="{8396B13F-BAEB-4C4D-AA39-A3ACB6578C61}"/>
          </ac:graphicFrameMkLst>
        </pc:graphicFrameChg>
        <pc:graphicFrameChg chg="mod">
          <ac:chgData name="" userId="2f6f93afeb4046fe" providerId="LiveId" clId="{1CA93C67-9902-4EDE-A87D-2B352351C2AF}" dt="2024-02-22T14:37:49.201" v="225" actId="166"/>
          <ac:graphicFrameMkLst>
            <pc:docMk/>
            <pc:sldMk cId="243159967" sldId="256"/>
            <ac:graphicFrameMk id="55" creationId="{DC41E977-5E55-4787-916C-FD2506818609}"/>
          </ac:graphicFrameMkLst>
        </pc:graphicFrameChg>
        <pc:picChg chg="mod">
          <ac:chgData name="" userId="2f6f93afeb4046fe" providerId="LiveId" clId="{1CA93C67-9902-4EDE-A87D-2B352351C2AF}" dt="2024-02-22T14:38:20.045" v="232" actId="1037"/>
          <ac:picMkLst>
            <pc:docMk/>
            <pc:sldMk cId="243159967" sldId="256"/>
            <ac:picMk id="4" creationId="{1769594C-20DB-4549-9177-497B28271D3A}"/>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0B9307-2F36-40CD-AEA8-BD978DF09FAA}"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fr-FR"/>
        </a:p>
      </dgm:t>
    </dgm:pt>
    <dgm:pt modelId="{A48B4172-0757-498C-8379-DA050DA16195}">
      <dgm:prSet phldrT="[Texte]"/>
      <dgm:spPr/>
      <dgm:t>
        <a:bodyPr/>
        <a:lstStyle/>
        <a:p>
          <a:r>
            <a:rPr lang="fr-FR" dirty="0"/>
            <a:t>Arrêts de travail</a:t>
          </a:r>
        </a:p>
      </dgm:t>
    </dgm:pt>
    <dgm:pt modelId="{506447E4-84A4-44D6-8932-8E62C0391066}" type="parTrans" cxnId="{DE25D93F-120B-4960-8054-8A055D331613}">
      <dgm:prSet/>
      <dgm:spPr/>
      <dgm:t>
        <a:bodyPr/>
        <a:lstStyle/>
        <a:p>
          <a:endParaRPr lang="fr-FR"/>
        </a:p>
      </dgm:t>
    </dgm:pt>
    <dgm:pt modelId="{55B3A98D-B687-490B-B492-CBE35615502F}" type="sibTrans" cxnId="{DE25D93F-120B-4960-8054-8A055D331613}">
      <dgm:prSet/>
      <dgm:spPr/>
      <dgm:t>
        <a:bodyPr/>
        <a:lstStyle/>
        <a:p>
          <a:endParaRPr lang="fr-FR"/>
        </a:p>
      </dgm:t>
    </dgm:pt>
    <dgm:pt modelId="{337EB412-0797-4C20-B9D5-26300F5C52A6}">
      <dgm:prSet phldrT="[Texte]"/>
      <dgm:spPr/>
      <dgm:t>
        <a:bodyPr/>
        <a:lstStyle/>
        <a:p>
          <a:r>
            <a:rPr lang="fr-FR" dirty="0"/>
            <a:t>Grève des agents</a:t>
          </a:r>
        </a:p>
      </dgm:t>
    </dgm:pt>
    <dgm:pt modelId="{B7AA5D9C-DA58-4FE8-A345-671A12B5C483}" type="parTrans" cxnId="{84B44A2C-9699-4EC4-86F1-A4A6F244F251}">
      <dgm:prSet/>
      <dgm:spPr/>
      <dgm:t>
        <a:bodyPr/>
        <a:lstStyle/>
        <a:p>
          <a:endParaRPr lang="fr-FR"/>
        </a:p>
      </dgm:t>
    </dgm:pt>
    <dgm:pt modelId="{FF438319-48F3-46AC-BCD4-48ABF56B08D3}" type="sibTrans" cxnId="{84B44A2C-9699-4EC4-86F1-A4A6F244F251}">
      <dgm:prSet/>
      <dgm:spPr/>
      <dgm:t>
        <a:bodyPr/>
        <a:lstStyle/>
        <a:p>
          <a:endParaRPr lang="fr-FR"/>
        </a:p>
      </dgm:t>
    </dgm:pt>
    <dgm:pt modelId="{84719776-85E0-47BC-9EDF-C19A850D8648}">
      <dgm:prSet phldrT="[Texte]"/>
      <dgm:spPr/>
      <dgm:t>
        <a:bodyPr/>
        <a:lstStyle/>
        <a:p>
          <a:r>
            <a:rPr lang="fr-FR" dirty="0"/>
            <a:t>Actions de parents</a:t>
          </a:r>
        </a:p>
      </dgm:t>
    </dgm:pt>
    <dgm:pt modelId="{4C8B620D-5C1D-40DF-B3D3-4878206DBA08}" type="parTrans" cxnId="{5909F6BC-A7E4-4528-B736-A8D9BDE34A3D}">
      <dgm:prSet/>
      <dgm:spPr/>
      <dgm:t>
        <a:bodyPr/>
        <a:lstStyle/>
        <a:p>
          <a:endParaRPr lang="fr-FR"/>
        </a:p>
      </dgm:t>
    </dgm:pt>
    <dgm:pt modelId="{B5625841-8E96-4F61-9CA6-607FF7168794}" type="sibTrans" cxnId="{5909F6BC-A7E4-4528-B736-A8D9BDE34A3D}">
      <dgm:prSet/>
      <dgm:spPr/>
      <dgm:t>
        <a:bodyPr/>
        <a:lstStyle/>
        <a:p>
          <a:endParaRPr lang="fr-FR"/>
        </a:p>
      </dgm:t>
    </dgm:pt>
    <dgm:pt modelId="{CB5F1BE5-E2AC-4EB5-A5F7-9867D0FC2F8A}">
      <dgm:prSet phldrT="[Texte]"/>
      <dgm:spPr/>
      <dgm:t>
        <a:bodyPr/>
        <a:lstStyle/>
        <a:p>
          <a:r>
            <a:rPr lang="fr-FR" dirty="0" err="1"/>
            <a:t>Judicia-risation</a:t>
          </a:r>
          <a:endParaRPr lang="fr-FR" dirty="0"/>
        </a:p>
      </dgm:t>
    </dgm:pt>
    <dgm:pt modelId="{A0B22239-DC68-4244-B0E7-8B0AAD886E3D}" type="parTrans" cxnId="{9C64DE75-FA95-4330-80BA-FADBFB9BAC37}">
      <dgm:prSet/>
      <dgm:spPr/>
      <dgm:t>
        <a:bodyPr/>
        <a:lstStyle/>
        <a:p>
          <a:endParaRPr lang="fr-FR"/>
        </a:p>
      </dgm:t>
    </dgm:pt>
    <dgm:pt modelId="{E0C74025-EF91-46FB-A4C2-EC6BCFA3206C}" type="sibTrans" cxnId="{9C64DE75-FA95-4330-80BA-FADBFB9BAC37}">
      <dgm:prSet/>
      <dgm:spPr/>
      <dgm:t>
        <a:bodyPr/>
        <a:lstStyle/>
        <a:p>
          <a:endParaRPr lang="fr-FR"/>
        </a:p>
      </dgm:t>
    </dgm:pt>
    <dgm:pt modelId="{40FABCE6-4733-4031-BAFF-576CB2416401}" type="pres">
      <dgm:prSet presAssocID="{880B9307-2F36-40CD-AEA8-BD978DF09FAA}" presName="Name0" presStyleCnt="0">
        <dgm:presLayoutVars>
          <dgm:dir/>
          <dgm:resizeHandles val="exact"/>
        </dgm:presLayoutVars>
      </dgm:prSet>
      <dgm:spPr/>
    </dgm:pt>
    <dgm:pt modelId="{0B8AF797-9D10-405B-ACC0-B21ADB783432}" type="pres">
      <dgm:prSet presAssocID="{A48B4172-0757-498C-8379-DA050DA16195}" presName="Name5" presStyleLbl="vennNode1" presStyleIdx="0" presStyleCnt="4">
        <dgm:presLayoutVars>
          <dgm:bulletEnabled val="1"/>
        </dgm:presLayoutVars>
      </dgm:prSet>
      <dgm:spPr/>
    </dgm:pt>
    <dgm:pt modelId="{00700AC7-2A29-4DCB-8BB2-E74CE9D9E49D}" type="pres">
      <dgm:prSet presAssocID="{55B3A98D-B687-490B-B492-CBE35615502F}" presName="space" presStyleCnt="0"/>
      <dgm:spPr/>
    </dgm:pt>
    <dgm:pt modelId="{5D2CB52B-FC8E-4125-9A39-B98A46AFE6EB}" type="pres">
      <dgm:prSet presAssocID="{337EB412-0797-4C20-B9D5-26300F5C52A6}" presName="Name5" presStyleLbl="vennNode1" presStyleIdx="1" presStyleCnt="4">
        <dgm:presLayoutVars>
          <dgm:bulletEnabled val="1"/>
        </dgm:presLayoutVars>
      </dgm:prSet>
      <dgm:spPr/>
    </dgm:pt>
    <dgm:pt modelId="{E61079BD-82B9-4715-AC03-7619BD9D4BE4}" type="pres">
      <dgm:prSet presAssocID="{FF438319-48F3-46AC-BCD4-48ABF56B08D3}" presName="space" presStyleCnt="0"/>
      <dgm:spPr/>
    </dgm:pt>
    <dgm:pt modelId="{120BB929-ECD9-4E78-B60B-84325B7EC9CA}" type="pres">
      <dgm:prSet presAssocID="{84719776-85E0-47BC-9EDF-C19A850D8648}" presName="Name5" presStyleLbl="vennNode1" presStyleIdx="2" presStyleCnt="4">
        <dgm:presLayoutVars>
          <dgm:bulletEnabled val="1"/>
        </dgm:presLayoutVars>
      </dgm:prSet>
      <dgm:spPr/>
    </dgm:pt>
    <dgm:pt modelId="{4B950945-2FE3-4789-995D-35BA5A098120}" type="pres">
      <dgm:prSet presAssocID="{B5625841-8E96-4F61-9CA6-607FF7168794}" presName="space" presStyleCnt="0"/>
      <dgm:spPr/>
    </dgm:pt>
    <dgm:pt modelId="{331986EE-E6BC-4424-93BD-F61C15BCD747}" type="pres">
      <dgm:prSet presAssocID="{CB5F1BE5-E2AC-4EB5-A5F7-9867D0FC2F8A}" presName="Name5" presStyleLbl="vennNode1" presStyleIdx="3" presStyleCnt="4">
        <dgm:presLayoutVars>
          <dgm:bulletEnabled val="1"/>
        </dgm:presLayoutVars>
      </dgm:prSet>
      <dgm:spPr/>
    </dgm:pt>
  </dgm:ptLst>
  <dgm:cxnLst>
    <dgm:cxn modelId="{84B44A2C-9699-4EC4-86F1-A4A6F244F251}" srcId="{880B9307-2F36-40CD-AEA8-BD978DF09FAA}" destId="{337EB412-0797-4C20-B9D5-26300F5C52A6}" srcOrd="1" destOrd="0" parTransId="{B7AA5D9C-DA58-4FE8-A345-671A12B5C483}" sibTransId="{FF438319-48F3-46AC-BCD4-48ABF56B08D3}"/>
    <dgm:cxn modelId="{3CCADA38-C1CD-4C7E-B100-7BB5D8F08FCF}" type="presOf" srcId="{CB5F1BE5-E2AC-4EB5-A5F7-9867D0FC2F8A}" destId="{331986EE-E6BC-4424-93BD-F61C15BCD747}" srcOrd="0" destOrd="0" presId="urn:microsoft.com/office/officeart/2005/8/layout/venn3"/>
    <dgm:cxn modelId="{DE25D93F-120B-4960-8054-8A055D331613}" srcId="{880B9307-2F36-40CD-AEA8-BD978DF09FAA}" destId="{A48B4172-0757-498C-8379-DA050DA16195}" srcOrd="0" destOrd="0" parTransId="{506447E4-84A4-44D6-8932-8E62C0391066}" sibTransId="{55B3A98D-B687-490B-B492-CBE35615502F}"/>
    <dgm:cxn modelId="{7BAA1E4A-E40D-47B9-BAAC-A53E26F7BE3C}" type="presOf" srcId="{880B9307-2F36-40CD-AEA8-BD978DF09FAA}" destId="{40FABCE6-4733-4031-BAFF-576CB2416401}" srcOrd="0" destOrd="0" presId="urn:microsoft.com/office/officeart/2005/8/layout/venn3"/>
    <dgm:cxn modelId="{9C64DE75-FA95-4330-80BA-FADBFB9BAC37}" srcId="{880B9307-2F36-40CD-AEA8-BD978DF09FAA}" destId="{CB5F1BE5-E2AC-4EB5-A5F7-9867D0FC2F8A}" srcOrd="3" destOrd="0" parTransId="{A0B22239-DC68-4244-B0E7-8B0AAD886E3D}" sibTransId="{E0C74025-EF91-46FB-A4C2-EC6BCFA3206C}"/>
    <dgm:cxn modelId="{5909F6BC-A7E4-4528-B736-A8D9BDE34A3D}" srcId="{880B9307-2F36-40CD-AEA8-BD978DF09FAA}" destId="{84719776-85E0-47BC-9EDF-C19A850D8648}" srcOrd="2" destOrd="0" parTransId="{4C8B620D-5C1D-40DF-B3D3-4878206DBA08}" sibTransId="{B5625841-8E96-4F61-9CA6-607FF7168794}"/>
    <dgm:cxn modelId="{C2496CBE-79C0-44FF-B79C-CFF73F0B1B79}" type="presOf" srcId="{84719776-85E0-47BC-9EDF-C19A850D8648}" destId="{120BB929-ECD9-4E78-B60B-84325B7EC9CA}" srcOrd="0" destOrd="0" presId="urn:microsoft.com/office/officeart/2005/8/layout/venn3"/>
    <dgm:cxn modelId="{EDBEDEDD-D830-4886-B62D-835D0A1E3515}" type="presOf" srcId="{A48B4172-0757-498C-8379-DA050DA16195}" destId="{0B8AF797-9D10-405B-ACC0-B21ADB783432}" srcOrd="0" destOrd="0" presId="urn:microsoft.com/office/officeart/2005/8/layout/venn3"/>
    <dgm:cxn modelId="{BB2B4DFF-19BE-4E21-AB10-815286C37CA2}" type="presOf" srcId="{337EB412-0797-4C20-B9D5-26300F5C52A6}" destId="{5D2CB52B-FC8E-4125-9A39-B98A46AFE6EB}" srcOrd="0" destOrd="0" presId="urn:microsoft.com/office/officeart/2005/8/layout/venn3"/>
    <dgm:cxn modelId="{0E9600D4-693A-477E-8CA1-E841C77806A1}" type="presParOf" srcId="{40FABCE6-4733-4031-BAFF-576CB2416401}" destId="{0B8AF797-9D10-405B-ACC0-B21ADB783432}" srcOrd="0" destOrd="0" presId="urn:microsoft.com/office/officeart/2005/8/layout/venn3"/>
    <dgm:cxn modelId="{A0909AE3-DA1A-41BB-AE06-9EC2F7671308}" type="presParOf" srcId="{40FABCE6-4733-4031-BAFF-576CB2416401}" destId="{00700AC7-2A29-4DCB-8BB2-E74CE9D9E49D}" srcOrd="1" destOrd="0" presId="urn:microsoft.com/office/officeart/2005/8/layout/venn3"/>
    <dgm:cxn modelId="{80F6BFDD-A6BB-4DF1-82B9-0B0B100F7525}" type="presParOf" srcId="{40FABCE6-4733-4031-BAFF-576CB2416401}" destId="{5D2CB52B-FC8E-4125-9A39-B98A46AFE6EB}" srcOrd="2" destOrd="0" presId="urn:microsoft.com/office/officeart/2005/8/layout/venn3"/>
    <dgm:cxn modelId="{644D27A7-2826-4556-A89A-0FB1BF4C5952}" type="presParOf" srcId="{40FABCE6-4733-4031-BAFF-576CB2416401}" destId="{E61079BD-82B9-4715-AC03-7619BD9D4BE4}" srcOrd="3" destOrd="0" presId="urn:microsoft.com/office/officeart/2005/8/layout/venn3"/>
    <dgm:cxn modelId="{5C4B6281-7F4B-4270-8C3E-E739D49F319A}" type="presParOf" srcId="{40FABCE6-4733-4031-BAFF-576CB2416401}" destId="{120BB929-ECD9-4E78-B60B-84325B7EC9CA}" srcOrd="4" destOrd="0" presId="urn:microsoft.com/office/officeart/2005/8/layout/venn3"/>
    <dgm:cxn modelId="{160E5E12-F65C-46A4-979A-43C44DF14809}" type="presParOf" srcId="{40FABCE6-4733-4031-BAFF-576CB2416401}" destId="{4B950945-2FE3-4789-995D-35BA5A098120}" srcOrd="5" destOrd="0" presId="urn:microsoft.com/office/officeart/2005/8/layout/venn3"/>
    <dgm:cxn modelId="{42A0D005-CDCB-4996-96FE-60FA53CF6884}" type="presParOf" srcId="{40FABCE6-4733-4031-BAFF-576CB2416401}" destId="{331986EE-E6BC-4424-93BD-F61C15BCD747}" srcOrd="6" destOrd="0" presId="urn:microsoft.com/office/officeart/2005/8/layout/venn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0B9307-2F36-40CD-AEA8-BD978DF09FAA}"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fr-FR"/>
        </a:p>
      </dgm:t>
    </dgm:pt>
    <dgm:pt modelId="{A48B4172-0757-498C-8379-DA050DA16195}">
      <dgm:prSet phldrT="[Texte]" custT="1"/>
      <dgm:spPr/>
      <dgm:t>
        <a:bodyPr/>
        <a:lstStyle/>
        <a:p>
          <a:r>
            <a:rPr lang="fr-FR" sz="3300" dirty="0" err="1"/>
            <a:t>Impré-visi-bilité</a:t>
          </a:r>
          <a:endParaRPr lang="fr-FR" sz="3300" dirty="0"/>
        </a:p>
      </dgm:t>
    </dgm:pt>
    <dgm:pt modelId="{506447E4-84A4-44D6-8932-8E62C0391066}" type="parTrans" cxnId="{DE25D93F-120B-4960-8054-8A055D331613}">
      <dgm:prSet/>
      <dgm:spPr/>
      <dgm:t>
        <a:bodyPr/>
        <a:lstStyle/>
        <a:p>
          <a:endParaRPr lang="fr-FR"/>
        </a:p>
      </dgm:t>
    </dgm:pt>
    <dgm:pt modelId="{55B3A98D-B687-490B-B492-CBE35615502F}" type="sibTrans" cxnId="{DE25D93F-120B-4960-8054-8A055D331613}">
      <dgm:prSet/>
      <dgm:spPr/>
      <dgm:t>
        <a:bodyPr/>
        <a:lstStyle/>
        <a:p>
          <a:endParaRPr lang="fr-FR"/>
        </a:p>
      </dgm:t>
    </dgm:pt>
    <dgm:pt modelId="{337EB412-0797-4C20-B9D5-26300F5C52A6}">
      <dgm:prSet phldrT="[Texte]" custT="1"/>
      <dgm:spPr/>
      <dgm:t>
        <a:bodyPr/>
        <a:lstStyle/>
        <a:p>
          <a:r>
            <a:rPr lang="fr-FR" sz="3300" dirty="0"/>
            <a:t>Ecole </a:t>
          </a:r>
          <a:r>
            <a:rPr lang="fr-FR" sz="3300" dirty="0" err="1"/>
            <a:t>inclu-sive</a:t>
          </a:r>
          <a:endParaRPr lang="fr-FR" sz="3300" dirty="0"/>
        </a:p>
      </dgm:t>
    </dgm:pt>
    <dgm:pt modelId="{B7AA5D9C-DA58-4FE8-A345-671A12B5C483}" type="parTrans" cxnId="{84B44A2C-9699-4EC4-86F1-A4A6F244F251}">
      <dgm:prSet/>
      <dgm:spPr/>
      <dgm:t>
        <a:bodyPr/>
        <a:lstStyle/>
        <a:p>
          <a:endParaRPr lang="fr-FR"/>
        </a:p>
      </dgm:t>
    </dgm:pt>
    <dgm:pt modelId="{FF438319-48F3-46AC-BCD4-48ABF56B08D3}" type="sibTrans" cxnId="{84B44A2C-9699-4EC4-86F1-A4A6F244F251}">
      <dgm:prSet/>
      <dgm:spPr/>
      <dgm:t>
        <a:bodyPr/>
        <a:lstStyle/>
        <a:p>
          <a:endParaRPr lang="fr-FR"/>
        </a:p>
      </dgm:t>
    </dgm:pt>
    <dgm:pt modelId="{84719776-85E0-47BC-9EDF-C19A850D8648}">
      <dgm:prSet phldrT="[Texte]" custT="1"/>
      <dgm:spPr/>
      <dgm:t>
        <a:bodyPr/>
        <a:lstStyle/>
        <a:p>
          <a:r>
            <a:rPr lang="fr-FR" sz="3300" dirty="0"/>
            <a:t>Santé </a:t>
          </a:r>
          <a:r>
            <a:rPr lang="fr-FR" sz="3000" dirty="0"/>
            <a:t>mentale</a:t>
          </a:r>
        </a:p>
      </dgm:t>
    </dgm:pt>
    <dgm:pt modelId="{4C8B620D-5C1D-40DF-B3D3-4878206DBA08}" type="parTrans" cxnId="{5909F6BC-A7E4-4528-B736-A8D9BDE34A3D}">
      <dgm:prSet/>
      <dgm:spPr/>
      <dgm:t>
        <a:bodyPr/>
        <a:lstStyle/>
        <a:p>
          <a:endParaRPr lang="fr-FR"/>
        </a:p>
      </dgm:t>
    </dgm:pt>
    <dgm:pt modelId="{B5625841-8E96-4F61-9CA6-607FF7168794}" type="sibTrans" cxnId="{5909F6BC-A7E4-4528-B736-A8D9BDE34A3D}">
      <dgm:prSet/>
      <dgm:spPr/>
      <dgm:t>
        <a:bodyPr/>
        <a:lstStyle/>
        <a:p>
          <a:endParaRPr lang="fr-FR"/>
        </a:p>
      </dgm:t>
    </dgm:pt>
    <dgm:pt modelId="{CB5F1BE5-E2AC-4EB5-A5F7-9867D0FC2F8A}">
      <dgm:prSet phldrT="[Texte]" custT="1"/>
      <dgm:spPr/>
      <dgm:t>
        <a:bodyPr/>
        <a:lstStyle/>
        <a:p>
          <a:r>
            <a:rPr lang="fr-FR" sz="3300" dirty="0" err="1"/>
            <a:t>Impuis-sance</a:t>
          </a:r>
          <a:endParaRPr lang="fr-FR" sz="3300" dirty="0"/>
        </a:p>
      </dgm:t>
    </dgm:pt>
    <dgm:pt modelId="{A0B22239-DC68-4244-B0E7-8B0AAD886E3D}" type="parTrans" cxnId="{9C64DE75-FA95-4330-80BA-FADBFB9BAC37}">
      <dgm:prSet/>
      <dgm:spPr/>
      <dgm:t>
        <a:bodyPr/>
        <a:lstStyle/>
        <a:p>
          <a:endParaRPr lang="fr-FR"/>
        </a:p>
      </dgm:t>
    </dgm:pt>
    <dgm:pt modelId="{E0C74025-EF91-46FB-A4C2-EC6BCFA3206C}" type="sibTrans" cxnId="{9C64DE75-FA95-4330-80BA-FADBFB9BAC37}">
      <dgm:prSet/>
      <dgm:spPr/>
      <dgm:t>
        <a:bodyPr/>
        <a:lstStyle/>
        <a:p>
          <a:endParaRPr lang="fr-FR"/>
        </a:p>
      </dgm:t>
    </dgm:pt>
    <dgm:pt modelId="{40FABCE6-4733-4031-BAFF-576CB2416401}" type="pres">
      <dgm:prSet presAssocID="{880B9307-2F36-40CD-AEA8-BD978DF09FAA}" presName="Name0" presStyleCnt="0">
        <dgm:presLayoutVars>
          <dgm:dir/>
          <dgm:resizeHandles val="exact"/>
        </dgm:presLayoutVars>
      </dgm:prSet>
      <dgm:spPr/>
    </dgm:pt>
    <dgm:pt modelId="{0B8AF797-9D10-405B-ACC0-B21ADB783432}" type="pres">
      <dgm:prSet presAssocID="{A48B4172-0757-498C-8379-DA050DA16195}" presName="Name5" presStyleLbl="vennNode1" presStyleIdx="0" presStyleCnt="4">
        <dgm:presLayoutVars>
          <dgm:bulletEnabled val="1"/>
        </dgm:presLayoutVars>
      </dgm:prSet>
      <dgm:spPr/>
    </dgm:pt>
    <dgm:pt modelId="{00700AC7-2A29-4DCB-8BB2-E74CE9D9E49D}" type="pres">
      <dgm:prSet presAssocID="{55B3A98D-B687-490B-B492-CBE35615502F}" presName="space" presStyleCnt="0"/>
      <dgm:spPr/>
    </dgm:pt>
    <dgm:pt modelId="{5D2CB52B-FC8E-4125-9A39-B98A46AFE6EB}" type="pres">
      <dgm:prSet presAssocID="{337EB412-0797-4C20-B9D5-26300F5C52A6}" presName="Name5" presStyleLbl="vennNode1" presStyleIdx="1" presStyleCnt="4">
        <dgm:presLayoutVars>
          <dgm:bulletEnabled val="1"/>
        </dgm:presLayoutVars>
      </dgm:prSet>
      <dgm:spPr/>
    </dgm:pt>
    <dgm:pt modelId="{E61079BD-82B9-4715-AC03-7619BD9D4BE4}" type="pres">
      <dgm:prSet presAssocID="{FF438319-48F3-46AC-BCD4-48ABF56B08D3}" presName="space" presStyleCnt="0"/>
      <dgm:spPr/>
    </dgm:pt>
    <dgm:pt modelId="{120BB929-ECD9-4E78-B60B-84325B7EC9CA}" type="pres">
      <dgm:prSet presAssocID="{84719776-85E0-47BC-9EDF-C19A850D8648}" presName="Name5" presStyleLbl="vennNode1" presStyleIdx="2" presStyleCnt="4">
        <dgm:presLayoutVars>
          <dgm:bulletEnabled val="1"/>
        </dgm:presLayoutVars>
      </dgm:prSet>
      <dgm:spPr/>
    </dgm:pt>
    <dgm:pt modelId="{4B950945-2FE3-4789-995D-35BA5A098120}" type="pres">
      <dgm:prSet presAssocID="{B5625841-8E96-4F61-9CA6-607FF7168794}" presName="space" presStyleCnt="0"/>
      <dgm:spPr/>
    </dgm:pt>
    <dgm:pt modelId="{331986EE-E6BC-4424-93BD-F61C15BCD747}" type="pres">
      <dgm:prSet presAssocID="{CB5F1BE5-E2AC-4EB5-A5F7-9867D0FC2F8A}" presName="Name5" presStyleLbl="vennNode1" presStyleIdx="3" presStyleCnt="4">
        <dgm:presLayoutVars>
          <dgm:bulletEnabled val="1"/>
        </dgm:presLayoutVars>
      </dgm:prSet>
      <dgm:spPr/>
    </dgm:pt>
  </dgm:ptLst>
  <dgm:cxnLst>
    <dgm:cxn modelId="{84B44A2C-9699-4EC4-86F1-A4A6F244F251}" srcId="{880B9307-2F36-40CD-AEA8-BD978DF09FAA}" destId="{337EB412-0797-4C20-B9D5-26300F5C52A6}" srcOrd="1" destOrd="0" parTransId="{B7AA5D9C-DA58-4FE8-A345-671A12B5C483}" sibTransId="{FF438319-48F3-46AC-BCD4-48ABF56B08D3}"/>
    <dgm:cxn modelId="{3CCADA38-C1CD-4C7E-B100-7BB5D8F08FCF}" type="presOf" srcId="{CB5F1BE5-E2AC-4EB5-A5F7-9867D0FC2F8A}" destId="{331986EE-E6BC-4424-93BD-F61C15BCD747}" srcOrd="0" destOrd="0" presId="urn:microsoft.com/office/officeart/2005/8/layout/venn3"/>
    <dgm:cxn modelId="{DE25D93F-120B-4960-8054-8A055D331613}" srcId="{880B9307-2F36-40CD-AEA8-BD978DF09FAA}" destId="{A48B4172-0757-498C-8379-DA050DA16195}" srcOrd="0" destOrd="0" parTransId="{506447E4-84A4-44D6-8932-8E62C0391066}" sibTransId="{55B3A98D-B687-490B-B492-CBE35615502F}"/>
    <dgm:cxn modelId="{7BAA1E4A-E40D-47B9-BAAC-A53E26F7BE3C}" type="presOf" srcId="{880B9307-2F36-40CD-AEA8-BD978DF09FAA}" destId="{40FABCE6-4733-4031-BAFF-576CB2416401}" srcOrd="0" destOrd="0" presId="urn:microsoft.com/office/officeart/2005/8/layout/venn3"/>
    <dgm:cxn modelId="{9C64DE75-FA95-4330-80BA-FADBFB9BAC37}" srcId="{880B9307-2F36-40CD-AEA8-BD978DF09FAA}" destId="{CB5F1BE5-E2AC-4EB5-A5F7-9867D0FC2F8A}" srcOrd="3" destOrd="0" parTransId="{A0B22239-DC68-4244-B0E7-8B0AAD886E3D}" sibTransId="{E0C74025-EF91-46FB-A4C2-EC6BCFA3206C}"/>
    <dgm:cxn modelId="{5909F6BC-A7E4-4528-B736-A8D9BDE34A3D}" srcId="{880B9307-2F36-40CD-AEA8-BD978DF09FAA}" destId="{84719776-85E0-47BC-9EDF-C19A850D8648}" srcOrd="2" destOrd="0" parTransId="{4C8B620D-5C1D-40DF-B3D3-4878206DBA08}" sibTransId="{B5625841-8E96-4F61-9CA6-607FF7168794}"/>
    <dgm:cxn modelId="{C2496CBE-79C0-44FF-B79C-CFF73F0B1B79}" type="presOf" srcId="{84719776-85E0-47BC-9EDF-C19A850D8648}" destId="{120BB929-ECD9-4E78-B60B-84325B7EC9CA}" srcOrd="0" destOrd="0" presId="urn:microsoft.com/office/officeart/2005/8/layout/venn3"/>
    <dgm:cxn modelId="{EDBEDEDD-D830-4886-B62D-835D0A1E3515}" type="presOf" srcId="{A48B4172-0757-498C-8379-DA050DA16195}" destId="{0B8AF797-9D10-405B-ACC0-B21ADB783432}" srcOrd="0" destOrd="0" presId="urn:microsoft.com/office/officeart/2005/8/layout/venn3"/>
    <dgm:cxn modelId="{BB2B4DFF-19BE-4E21-AB10-815286C37CA2}" type="presOf" srcId="{337EB412-0797-4C20-B9D5-26300F5C52A6}" destId="{5D2CB52B-FC8E-4125-9A39-B98A46AFE6EB}" srcOrd="0" destOrd="0" presId="urn:microsoft.com/office/officeart/2005/8/layout/venn3"/>
    <dgm:cxn modelId="{0E9600D4-693A-477E-8CA1-E841C77806A1}" type="presParOf" srcId="{40FABCE6-4733-4031-BAFF-576CB2416401}" destId="{0B8AF797-9D10-405B-ACC0-B21ADB783432}" srcOrd="0" destOrd="0" presId="urn:microsoft.com/office/officeart/2005/8/layout/venn3"/>
    <dgm:cxn modelId="{A0909AE3-DA1A-41BB-AE06-9EC2F7671308}" type="presParOf" srcId="{40FABCE6-4733-4031-BAFF-576CB2416401}" destId="{00700AC7-2A29-4DCB-8BB2-E74CE9D9E49D}" srcOrd="1" destOrd="0" presId="urn:microsoft.com/office/officeart/2005/8/layout/venn3"/>
    <dgm:cxn modelId="{80F6BFDD-A6BB-4DF1-82B9-0B0B100F7525}" type="presParOf" srcId="{40FABCE6-4733-4031-BAFF-576CB2416401}" destId="{5D2CB52B-FC8E-4125-9A39-B98A46AFE6EB}" srcOrd="2" destOrd="0" presId="urn:microsoft.com/office/officeart/2005/8/layout/venn3"/>
    <dgm:cxn modelId="{644D27A7-2826-4556-A89A-0FB1BF4C5952}" type="presParOf" srcId="{40FABCE6-4733-4031-BAFF-576CB2416401}" destId="{E61079BD-82B9-4715-AC03-7619BD9D4BE4}" srcOrd="3" destOrd="0" presId="urn:microsoft.com/office/officeart/2005/8/layout/venn3"/>
    <dgm:cxn modelId="{5C4B6281-7F4B-4270-8C3E-E739D49F319A}" type="presParOf" srcId="{40FABCE6-4733-4031-BAFF-576CB2416401}" destId="{120BB929-ECD9-4E78-B60B-84325B7EC9CA}" srcOrd="4" destOrd="0" presId="urn:microsoft.com/office/officeart/2005/8/layout/venn3"/>
    <dgm:cxn modelId="{160E5E12-F65C-46A4-979A-43C44DF14809}" type="presParOf" srcId="{40FABCE6-4733-4031-BAFF-576CB2416401}" destId="{4B950945-2FE3-4789-995D-35BA5A098120}" srcOrd="5" destOrd="0" presId="urn:microsoft.com/office/officeart/2005/8/layout/venn3"/>
    <dgm:cxn modelId="{42A0D005-CDCB-4996-96FE-60FA53CF6884}" type="presParOf" srcId="{40FABCE6-4733-4031-BAFF-576CB2416401}" destId="{331986EE-E6BC-4424-93BD-F61C15BCD747}" srcOrd="6" destOrd="0" presId="urn:microsoft.com/office/officeart/2005/8/layout/venn3"/>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9BF34D-4D11-4F02-A9B0-323BF5AB16CF}" type="doc">
      <dgm:prSet loTypeId="urn:microsoft.com/office/officeart/2005/8/layout/chevron1" loCatId="process" qsTypeId="urn:microsoft.com/office/officeart/2005/8/quickstyle/3d3" qsCatId="3D" csTypeId="urn:microsoft.com/office/officeart/2005/8/colors/accent1_3" csCatId="accent1" phldr="1"/>
      <dgm:spPr/>
    </dgm:pt>
    <dgm:pt modelId="{E4860988-38B6-4F1A-9453-A48309AD482C}">
      <dgm:prSet phldrT="[Texte]" custT="1"/>
      <dgm:spPr/>
      <dgm:t>
        <a:bodyPr/>
        <a:lstStyle/>
        <a:p>
          <a:r>
            <a:rPr lang="fr-FR" sz="3000" dirty="0"/>
            <a:t>Dimensions objectives du travail</a:t>
          </a:r>
        </a:p>
      </dgm:t>
    </dgm:pt>
    <dgm:pt modelId="{797477E7-B729-464F-B892-04EF0A4D8363}" type="parTrans" cxnId="{6692D9F6-94DD-4891-8249-C608F0F384CE}">
      <dgm:prSet/>
      <dgm:spPr/>
      <dgm:t>
        <a:bodyPr/>
        <a:lstStyle/>
        <a:p>
          <a:endParaRPr lang="fr-FR"/>
        </a:p>
      </dgm:t>
    </dgm:pt>
    <dgm:pt modelId="{67AA66BA-D64F-4C5D-A638-97F8B1183D48}" type="sibTrans" cxnId="{6692D9F6-94DD-4891-8249-C608F0F384CE}">
      <dgm:prSet/>
      <dgm:spPr/>
      <dgm:t>
        <a:bodyPr/>
        <a:lstStyle/>
        <a:p>
          <a:endParaRPr lang="fr-FR"/>
        </a:p>
      </dgm:t>
    </dgm:pt>
    <dgm:pt modelId="{B61FB120-CCBB-4034-9C98-95DB95495698}">
      <dgm:prSet phldrT="[Texte]" custT="1"/>
      <dgm:spPr/>
      <dgm:t>
        <a:bodyPr/>
        <a:lstStyle/>
        <a:p>
          <a:r>
            <a:rPr lang="fr-FR" sz="3000" dirty="0"/>
            <a:t>Intensité, autonomie, soutien</a:t>
          </a:r>
        </a:p>
      </dgm:t>
    </dgm:pt>
    <dgm:pt modelId="{860E971F-01EC-495F-ABB6-CAFB02A37D57}" type="parTrans" cxnId="{2E18ABB5-D2FF-4447-B27C-D523C7E61B79}">
      <dgm:prSet/>
      <dgm:spPr/>
      <dgm:t>
        <a:bodyPr/>
        <a:lstStyle/>
        <a:p>
          <a:endParaRPr lang="fr-FR"/>
        </a:p>
      </dgm:t>
    </dgm:pt>
    <dgm:pt modelId="{066C72DF-5F0C-4469-800B-3952853A9A75}" type="sibTrans" cxnId="{2E18ABB5-D2FF-4447-B27C-D523C7E61B79}">
      <dgm:prSet/>
      <dgm:spPr/>
      <dgm:t>
        <a:bodyPr/>
        <a:lstStyle/>
        <a:p>
          <a:endParaRPr lang="fr-FR"/>
        </a:p>
      </dgm:t>
    </dgm:pt>
    <dgm:pt modelId="{F5CD2650-0FB9-45BA-B9E5-11C2B5F25709}">
      <dgm:prSet phldrT="[Texte]" custT="1"/>
      <dgm:spPr/>
      <dgm:t>
        <a:bodyPr/>
        <a:lstStyle/>
        <a:p>
          <a:r>
            <a:rPr lang="fr-FR" sz="3000" dirty="0"/>
            <a:t>Bonnes pratiques</a:t>
          </a:r>
        </a:p>
      </dgm:t>
    </dgm:pt>
    <dgm:pt modelId="{FA4889B4-3604-4A29-B0F1-82024C8C0483}" type="parTrans" cxnId="{F13B727B-CCA5-44C2-B2C9-C77A4FE5D6FA}">
      <dgm:prSet/>
      <dgm:spPr/>
      <dgm:t>
        <a:bodyPr/>
        <a:lstStyle/>
        <a:p>
          <a:endParaRPr lang="fr-FR"/>
        </a:p>
      </dgm:t>
    </dgm:pt>
    <dgm:pt modelId="{B7589261-B8E7-40F1-8F51-AAC557E03F89}" type="sibTrans" cxnId="{F13B727B-CCA5-44C2-B2C9-C77A4FE5D6FA}">
      <dgm:prSet/>
      <dgm:spPr/>
      <dgm:t>
        <a:bodyPr/>
        <a:lstStyle/>
        <a:p>
          <a:endParaRPr lang="fr-FR"/>
        </a:p>
      </dgm:t>
    </dgm:pt>
    <dgm:pt modelId="{1235BE1D-B9DC-49F4-92A6-7FC58757F3E4}" type="pres">
      <dgm:prSet presAssocID="{FD9BF34D-4D11-4F02-A9B0-323BF5AB16CF}" presName="Name0" presStyleCnt="0">
        <dgm:presLayoutVars>
          <dgm:dir/>
          <dgm:animLvl val="lvl"/>
          <dgm:resizeHandles val="exact"/>
        </dgm:presLayoutVars>
      </dgm:prSet>
      <dgm:spPr/>
    </dgm:pt>
    <dgm:pt modelId="{824739BA-2BB8-45A7-8E25-42BD0027A359}" type="pres">
      <dgm:prSet presAssocID="{E4860988-38B6-4F1A-9453-A48309AD482C}" presName="parTxOnly" presStyleLbl="node1" presStyleIdx="0" presStyleCnt="3">
        <dgm:presLayoutVars>
          <dgm:chMax val="0"/>
          <dgm:chPref val="0"/>
          <dgm:bulletEnabled val="1"/>
        </dgm:presLayoutVars>
      </dgm:prSet>
      <dgm:spPr/>
    </dgm:pt>
    <dgm:pt modelId="{12C57545-28A6-4F3F-8ED8-19EAF08A2A97}" type="pres">
      <dgm:prSet presAssocID="{67AA66BA-D64F-4C5D-A638-97F8B1183D48}" presName="parTxOnlySpace" presStyleCnt="0"/>
      <dgm:spPr/>
    </dgm:pt>
    <dgm:pt modelId="{23ED8970-5D91-41A9-8966-B4C56FC9F281}" type="pres">
      <dgm:prSet presAssocID="{B61FB120-CCBB-4034-9C98-95DB95495698}" presName="parTxOnly" presStyleLbl="node1" presStyleIdx="1" presStyleCnt="3">
        <dgm:presLayoutVars>
          <dgm:chMax val="0"/>
          <dgm:chPref val="0"/>
          <dgm:bulletEnabled val="1"/>
        </dgm:presLayoutVars>
      </dgm:prSet>
      <dgm:spPr/>
    </dgm:pt>
    <dgm:pt modelId="{974D711A-C269-4EB2-B206-4428FC018687}" type="pres">
      <dgm:prSet presAssocID="{066C72DF-5F0C-4469-800B-3952853A9A75}" presName="parTxOnlySpace" presStyleCnt="0"/>
      <dgm:spPr/>
    </dgm:pt>
    <dgm:pt modelId="{11EDFA7B-344E-4970-A85B-480009B5B9B4}" type="pres">
      <dgm:prSet presAssocID="{F5CD2650-0FB9-45BA-B9E5-11C2B5F25709}" presName="parTxOnly" presStyleLbl="node1" presStyleIdx="2" presStyleCnt="3">
        <dgm:presLayoutVars>
          <dgm:chMax val="0"/>
          <dgm:chPref val="0"/>
          <dgm:bulletEnabled val="1"/>
        </dgm:presLayoutVars>
      </dgm:prSet>
      <dgm:spPr/>
    </dgm:pt>
  </dgm:ptLst>
  <dgm:cxnLst>
    <dgm:cxn modelId="{E452A746-604B-47DC-8B9D-0C14EE434B70}" type="presOf" srcId="{F5CD2650-0FB9-45BA-B9E5-11C2B5F25709}" destId="{11EDFA7B-344E-4970-A85B-480009B5B9B4}" srcOrd="0" destOrd="0" presId="urn:microsoft.com/office/officeart/2005/8/layout/chevron1"/>
    <dgm:cxn modelId="{B44C5370-1F63-4469-8F3D-B4629A7B73A2}" type="presOf" srcId="{B61FB120-CCBB-4034-9C98-95DB95495698}" destId="{23ED8970-5D91-41A9-8966-B4C56FC9F281}" srcOrd="0" destOrd="0" presId="urn:microsoft.com/office/officeart/2005/8/layout/chevron1"/>
    <dgm:cxn modelId="{1502EB59-4C59-4FD2-B008-EA02787F2CF4}" type="presOf" srcId="{FD9BF34D-4D11-4F02-A9B0-323BF5AB16CF}" destId="{1235BE1D-B9DC-49F4-92A6-7FC58757F3E4}" srcOrd="0" destOrd="0" presId="urn:microsoft.com/office/officeart/2005/8/layout/chevron1"/>
    <dgm:cxn modelId="{F13B727B-CCA5-44C2-B2C9-C77A4FE5D6FA}" srcId="{FD9BF34D-4D11-4F02-A9B0-323BF5AB16CF}" destId="{F5CD2650-0FB9-45BA-B9E5-11C2B5F25709}" srcOrd="2" destOrd="0" parTransId="{FA4889B4-3604-4A29-B0F1-82024C8C0483}" sibTransId="{B7589261-B8E7-40F1-8F51-AAC557E03F89}"/>
    <dgm:cxn modelId="{2E18ABB5-D2FF-4447-B27C-D523C7E61B79}" srcId="{FD9BF34D-4D11-4F02-A9B0-323BF5AB16CF}" destId="{B61FB120-CCBB-4034-9C98-95DB95495698}" srcOrd="1" destOrd="0" parTransId="{860E971F-01EC-495F-ABB6-CAFB02A37D57}" sibTransId="{066C72DF-5F0C-4469-800B-3952853A9A75}"/>
    <dgm:cxn modelId="{0B6479D0-251B-48A7-A786-2283F655B5A9}" type="presOf" srcId="{E4860988-38B6-4F1A-9453-A48309AD482C}" destId="{824739BA-2BB8-45A7-8E25-42BD0027A359}" srcOrd="0" destOrd="0" presId="urn:microsoft.com/office/officeart/2005/8/layout/chevron1"/>
    <dgm:cxn modelId="{6692D9F6-94DD-4891-8249-C608F0F384CE}" srcId="{FD9BF34D-4D11-4F02-A9B0-323BF5AB16CF}" destId="{E4860988-38B6-4F1A-9453-A48309AD482C}" srcOrd="0" destOrd="0" parTransId="{797477E7-B729-464F-B892-04EF0A4D8363}" sibTransId="{67AA66BA-D64F-4C5D-A638-97F8B1183D48}"/>
    <dgm:cxn modelId="{6733A4CA-7004-4147-B9F7-CE11461D381E}" type="presParOf" srcId="{1235BE1D-B9DC-49F4-92A6-7FC58757F3E4}" destId="{824739BA-2BB8-45A7-8E25-42BD0027A359}" srcOrd="0" destOrd="0" presId="urn:microsoft.com/office/officeart/2005/8/layout/chevron1"/>
    <dgm:cxn modelId="{63DFF116-FD2D-4296-88C1-91190EEB2753}" type="presParOf" srcId="{1235BE1D-B9DC-49F4-92A6-7FC58757F3E4}" destId="{12C57545-28A6-4F3F-8ED8-19EAF08A2A97}" srcOrd="1" destOrd="0" presId="urn:microsoft.com/office/officeart/2005/8/layout/chevron1"/>
    <dgm:cxn modelId="{AE2F321E-3B5F-4C83-AB65-5FEF76E0EA1D}" type="presParOf" srcId="{1235BE1D-B9DC-49F4-92A6-7FC58757F3E4}" destId="{23ED8970-5D91-41A9-8966-B4C56FC9F281}" srcOrd="2" destOrd="0" presId="urn:microsoft.com/office/officeart/2005/8/layout/chevron1"/>
    <dgm:cxn modelId="{A112C35B-F4B1-4D1F-8E07-BBF6271A583C}" type="presParOf" srcId="{1235BE1D-B9DC-49F4-92A6-7FC58757F3E4}" destId="{974D711A-C269-4EB2-B206-4428FC018687}" srcOrd="3" destOrd="0" presId="urn:microsoft.com/office/officeart/2005/8/layout/chevron1"/>
    <dgm:cxn modelId="{26EE010E-F5C3-4E04-8999-A86E65BF54A8}" type="presParOf" srcId="{1235BE1D-B9DC-49F4-92A6-7FC58757F3E4}" destId="{11EDFA7B-344E-4970-A85B-480009B5B9B4}" srcOrd="4" destOrd="0" presId="urn:microsoft.com/office/officeart/2005/8/layout/chevron1"/>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0B9307-2F36-40CD-AEA8-BD978DF09FAA}"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fr-FR"/>
        </a:p>
      </dgm:t>
    </dgm:pt>
    <dgm:pt modelId="{A48B4172-0757-498C-8379-DA050DA16195}">
      <dgm:prSet phldrT="[Texte]"/>
      <dgm:spPr/>
      <dgm:t>
        <a:bodyPr/>
        <a:lstStyle/>
        <a:p>
          <a:r>
            <a:rPr lang="fr-FR" dirty="0"/>
            <a:t>A</a:t>
          </a:r>
        </a:p>
      </dgm:t>
    </dgm:pt>
    <dgm:pt modelId="{506447E4-84A4-44D6-8932-8E62C0391066}" type="parTrans" cxnId="{DE25D93F-120B-4960-8054-8A055D331613}">
      <dgm:prSet/>
      <dgm:spPr/>
      <dgm:t>
        <a:bodyPr/>
        <a:lstStyle/>
        <a:p>
          <a:endParaRPr lang="fr-FR"/>
        </a:p>
      </dgm:t>
    </dgm:pt>
    <dgm:pt modelId="{55B3A98D-B687-490B-B492-CBE35615502F}" type="sibTrans" cxnId="{DE25D93F-120B-4960-8054-8A055D331613}">
      <dgm:prSet/>
      <dgm:spPr/>
      <dgm:t>
        <a:bodyPr/>
        <a:lstStyle/>
        <a:p>
          <a:endParaRPr lang="fr-FR"/>
        </a:p>
      </dgm:t>
    </dgm:pt>
    <dgm:pt modelId="{337EB412-0797-4C20-B9D5-26300F5C52A6}">
      <dgm:prSet phldrT="[Texte]"/>
      <dgm:spPr/>
      <dgm:t>
        <a:bodyPr/>
        <a:lstStyle/>
        <a:p>
          <a:r>
            <a:rPr lang="fr-FR" dirty="0"/>
            <a:t>C</a:t>
          </a:r>
        </a:p>
      </dgm:t>
    </dgm:pt>
    <dgm:pt modelId="{B7AA5D9C-DA58-4FE8-A345-671A12B5C483}" type="parTrans" cxnId="{84B44A2C-9699-4EC4-86F1-A4A6F244F251}">
      <dgm:prSet/>
      <dgm:spPr/>
      <dgm:t>
        <a:bodyPr/>
        <a:lstStyle/>
        <a:p>
          <a:endParaRPr lang="fr-FR"/>
        </a:p>
      </dgm:t>
    </dgm:pt>
    <dgm:pt modelId="{FF438319-48F3-46AC-BCD4-48ABF56B08D3}" type="sibTrans" cxnId="{84B44A2C-9699-4EC4-86F1-A4A6F244F251}">
      <dgm:prSet/>
      <dgm:spPr/>
      <dgm:t>
        <a:bodyPr/>
        <a:lstStyle/>
        <a:p>
          <a:endParaRPr lang="fr-FR"/>
        </a:p>
      </dgm:t>
    </dgm:pt>
    <dgm:pt modelId="{84719776-85E0-47BC-9EDF-C19A850D8648}">
      <dgm:prSet phldrT="[Texte]"/>
      <dgm:spPr/>
      <dgm:t>
        <a:bodyPr/>
        <a:lstStyle/>
        <a:p>
          <a:r>
            <a:rPr lang="fr-FR" dirty="0"/>
            <a:t>T</a:t>
          </a:r>
        </a:p>
      </dgm:t>
    </dgm:pt>
    <dgm:pt modelId="{4C8B620D-5C1D-40DF-B3D3-4878206DBA08}" type="parTrans" cxnId="{5909F6BC-A7E4-4528-B736-A8D9BDE34A3D}">
      <dgm:prSet/>
      <dgm:spPr/>
      <dgm:t>
        <a:bodyPr/>
        <a:lstStyle/>
        <a:p>
          <a:endParaRPr lang="fr-FR"/>
        </a:p>
      </dgm:t>
    </dgm:pt>
    <dgm:pt modelId="{B5625841-8E96-4F61-9CA6-607FF7168794}" type="sibTrans" cxnId="{5909F6BC-A7E4-4528-B736-A8D9BDE34A3D}">
      <dgm:prSet/>
      <dgm:spPr/>
      <dgm:t>
        <a:bodyPr/>
        <a:lstStyle/>
        <a:p>
          <a:endParaRPr lang="fr-FR"/>
        </a:p>
      </dgm:t>
    </dgm:pt>
    <dgm:pt modelId="{40FABCE6-4733-4031-BAFF-576CB2416401}" type="pres">
      <dgm:prSet presAssocID="{880B9307-2F36-40CD-AEA8-BD978DF09FAA}" presName="Name0" presStyleCnt="0">
        <dgm:presLayoutVars>
          <dgm:dir/>
          <dgm:resizeHandles val="exact"/>
        </dgm:presLayoutVars>
      </dgm:prSet>
      <dgm:spPr/>
    </dgm:pt>
    <dgm:pt modelId="{0B8AF797-9D10-405B-ACC0-B21ADB783432}" type="pres">
      <dgm:prSet presAssocID="{A48B4172-0757-498C-8379-DA050DA16195}" presName="Name5" presStyleLbl="vennNode1" presStyleIdx="0" presStyleCnt="3">
        <dgm:presLayoutVars>
          <dgm:bulletEnabled val="1"/>
        </dgm:presLayoutVars>
      </dgm:prSet>
      <dgm:spPr/>
    </dgm:pt>
    <dgm:pt modelId="{00700AC7-2A29-4DCB-8BB2-E74CE9D9E49D}" type="pres">
      <dgm:prSet presAssocID="{55B3A98D-B687-490B-B492-CBE35615502F}" presName="space" presStyleCnt="0"/>
      <dgm:spPr/>
    </dgm:pt>
    <dgm:pt modelId="{5D2CB52B-FC8E-4125-9A39-B98A46AFE6EB}" type="pres">
      <dgm:prSet presAssocID="{337EB412-0797-4C20-B9D5-26300F5C52A6}" presName="Name5" presStyleLbl="vennNode1" presStyleIdx="1" presStyleCnt="3">
        <dgm:presLayoutVars>
          <dgm:bulletEnabled val="1"/>
        </dgm:presLayoutVars>
      </dgm:prSet>
      <dgm:spPr/>
    </dgm:pt>
    <dgm:pt modelId="{E61079BD-82B9-4715-AC03-7619BD9D4BE4}" type="pres">
      <dgm:prSet presAssocID="{FF438319-48F3-46AC-BCD4-48ABF56B08D3}" presName="space" presStyleCnt="0"/>
      <dgm:spPr/>
    </dgm:pt>
    <dgm:pt modelId="{120BB929-ECD9-4E78-B60B-84325B7EC9CA}" type="pres">
      <dgm:prSet presAssocID="{84719776-85E0-47BC-9EDF-C19A850D8648}" presName="Name5" presStyleLbl="vennNode1" presStyleIdx="2" presStyleCnt="3">
        <dgm:presLayoutVars>
          <dgm:bulletEnabled val="1"/>
        </dgm:presLayoutVars>
      </dgm:prSet>
      <dgm:spPr/>
    </dgm:pt>
  </dgm:ptLst>
  <dgm:cxnLst>
    <dgm:cxn modelId="{84B44A2C-9699-4EC4-86F1-A4A6F244F251}" srcId="{880B9307-2F36-40CD-AEA8-BD978DF09FAA}" destId="{337EB412-0797-4C20-B9D5-26300F5C52A6}" srcOrd="1" destOrd="0" parTransId="{B7AA5D9C-DA58-4FE8-A345-671A12B5C483}" sibTransId="{FF438319-48F3-46AC-BCD4-48ABF56B08D3}"/>
    <dgm:cxn modelId="{DE25D93F-120B-4960-8054-8A055D331613}" srcId="{880B9307-2F36-40CD-AEA8-BD978DF09FAA}" destId="{A48B4172-0757-498C-8379-DA050DA16195}" srcOrd="0" destOrd="0" parTransId="{506447E4-84A4-44D6-8932-8E62C0391066}" sibTransId="{55B3A98D-B687-490B-B492-CBE35615502F}"/>
    <dgm:cxn modelId="{7BAA1E4A-E40D-47B9-BAAC-A53E26F7BE3C}" type="presOf" srcId="{880B9307-2F36-40CD-AEA8-BD978DF09FAA}" destId="{40FABCE6-4733-4031-BAFF-576CB2416401}" srcOrd="0" destOrd="0" presId="urn:microsoft.com/office/officeart/2005/8/layout/venn3"/>
    <dgm:cxn modelId="{5909F6BC-A7E4-4528-B736-A8D9BDE34A3D}" srcId="{880B9307-2F36-40CD-AEA8-BD978DF09FAA}" destId="{84719776-85E0-47BC-9EDF-C19A850D8648}" srcOrd="2" destOrd="0" parTransId="{4C8B620D-5C1D-40DF-B3D3-4878206DBA08}" sibTransId="{B5625841-8E96-4F61-9CA6-607FF7168794}"/>
    <dgm:cxn modelId="{C2496CBE-79C0-44FF-B79C-CFF73F0B1B79}" type="presOf" srcId="{84719776-85E0-47BC-9EDF-C19A850D8648}" destId="{120BB929-ECD9-4E78-B60B-84325B7EC9CA}" srcOrd="0" destOrd="0" presId="urn:microsoft.com/office/officeart/2005/8/layout/venn3"/>
    <dgm:cxn modelId="{EDBEDEDD-D830-4886-B62D-835D0A1E3515}" type="presOf" srcId="{A48B4172-0757-498C-8379-DA050DA16195}" destId="{0B8AF797-9D10-405B-ACC0-B21ADB783432}" srcOrd="0" destOrd="0" presId="urn:microsoft.com/office/officeart/2005/8/layout/venn3"/>
    <dgm:cxn modelId="{BB2B4DFF-19BE-4E21-AB10-815286C37CA2}" type="presOf" srcId="{337EB412-0797-4C20-B9D5-26300F5C52A6}" destId="{5D2CB52B-FC8E-4125-9A39-B98A46AFE6EB}" srcOrd="0" destOrd="0" presId="urn:microsoft.com/office/officeart/2005/8/layout/venn3"/>
    <dgm:cxn modelId="{0E9600D4-693A-477E-8CA1-E841C77806A1}" type="presParOf" srcId="{40FABCE6-4733-4031-BAFF-576CB2416401}" destId="{0B8AF797-9D10-405B-ACC0-B21ADB783432}" srcOrd="0" destOrd="0" presId="urn:microsoft.com/office/officeart/2005/8/layout/venn3"/>
    <dgm:cxn modelId="{A0909AE3-DA1A-41BB-AE06-9EC2F7671308}" type="presParOf" srcId="{40FABCE6-4733-4031-BAFF-576CB2416401}" destId="{00700AC7-2A29-4DCB-8BB2-E74CE9D9E49D}" srcOrd="1" destOrd="0" presId="urn:microsoft.com/office/officeart/2005/8/layout/venn3"/>
    <dgm:cxn modelId="{80F6BFDD-A6BB-4DF1-82B9-0B0B100F7525}" type="presParOf" srcId="{40FABCE6-4733-4031-BAFF-576CB2416401}" destId="{5D2CB52B-FC8E-4125-9A39-B98A46AFE6EB}" srcOrd="2" destOrd="0" presId="urn:microsoft.com/office/officeart/2005/8/layout/venn3"/>
    <dgm:cxn modelId="{644D27A7-2826-4556-A89A-0FB1BF4C5952}" type="presParOf" srcId="{40FABCE6-4733-4031-BAFF-576CB2416401}" destId="{E61079BD-82B9-4715-AC03-7619BD9D4BE4}" srcOrd="3" destOrd="0" presId="urn:microsoft.com/office/officeart/2005/8/layout/venn3"/>
    <dgm:cxn modelId="{5C4B6281-7F4B-4270-8C3E-E739D49F319A}" type="presParOf" srcId="{40FABCE6-4733-4031-BAFF-576CB2416401}" destId="{120BB929-ECD9-4E78-B60B-84325B7EC9CA}" srcOrd="4" destOrd="0" presId="urn:microsoft.com/office/officeart/2005/8/layout/venn3"/>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D9BF34D-4D11-4F02-A9B0-323BF5AB16CF}" type="doc">
      <dgm:prSet loTypeId="urn:microsoft.com/office/officeart/2005/8/layout/chevron1" loCatId="process" qsTypeId="urn:microsoft.com/office/officeart/2005/8/quickstyle/3d3" qsCatId="3D" csTypeId="urn:microsoft.com/office/officeart/2005/8/colors/accent1_3" csCatId="accent1" phldr="1"/>
      <dgm:spPr/>
    </dgm:pt>
    <dgm:pt modelId="{E4860988-38B6-4F1A-9453-A48309AD482C}">
      <dgm:prSet phldrT="[Texte]" custT="1"/>
      <dgm:spPr/>
      <dgm:t>
        <a:bodyPr/>
        <a:lstStyle/>
        <a:p>
          <a:r>
            <a:rPr lang="fr-FR" sz="3000" dirty="0"/>
            <a:t>Ressources subjectives</a:t>
          </a:r>
        </a:p>
      </dgm:t>
    </dgm:pt>
    <dgm:pt modelId="{797477E7-B729-464F-B892-04EF0A4D8363}" type="parTrans" cxnId="{6692D9F6-94DD-4891-8249-C608F0F384CE}">
      <dgm:prSet/>
      <dgm:spPr/>
      <dgm:t>
        <a:bodyPr/>
        <a:lstStyle/>
        <a:p>
          <a:endParaRPr lang="fr-FR"/>
        </a:p>
      </dgm:t>
    </dgm:pt>
    <dgm:pt modelId="{67AA66BA-D64F-4C5D-A638-97F8B1183D48}" type="sibTrans" cxnId="{6692D9F6-94DD-4891-8249-C608F0F384CE}">
      <dgm:prSet/>
      <dgm:spPr/>
      <dgm:t>
        <a:bodyPr/>
        <a:lstStyle/>
        <a:p>
          <a:endParaRPr lang="fr-FR"/>
        </a:p>
      </dgm:t>
    </dgm:pt>
    <dgm:pt modelId="{B61FB120-CCBB-4034-9C98-95DB95495698}">
      <dgm:prSet phldrT="[Texte]" custT="1"/>
      <dgm:spPr/>
      <dgm:t>
        <a:bodyPr/>
        <a:lstStyle/>
        <a:p>
          <a:r>
            <a:rPr lang="fr-FR" sz="3000" dirty="0"/>
            <a:t>Distanciation perception, expressivité</a:t>
          </a:r>
        </a:p>
      </dgm:t>
    </dgm:pt>
    <dgm:pt modelId="{860E971F-01EC-495F-ABB6-CAFB02A37D57}" type="parTrans" cxnId="{2E18ABB5-D2FF-4447-B27C-D523C7E61B79}">
      <dgm:prSet/>
      <dgm:spPr/>
      <dgm:t>
        <a:bodyPr/>
        <a:lstStyle/>
        <a:p>
          <a:endParaRPr lang="fr-FR"/>
        </a:p>
      </dgm:t>
    </dgm:pt>
    <dgm:pt modelId="{066C72DF-5F0C-4469-800B-3952853A9A75}" type="sibTrans" cxnId="{2E18ABB5-D2FF-4447-B27C-D523C7E61B79}">
      <dgm:prSet/>
      <dgm:spPr/>
      <dgm:t>
        <a:bodyPr/>
        <a:lstStyle/>
        <a:p>
          <a:endParaRPr lang="fr-FR"/>
        </a:p>
      </dgm:t>
    </dgm:pt>
    <dgm:pt modelId="{F5CD2650-0FB9-45BA-B9E5-11C2B5F25709}">
      <dgm:prSet phldrT="[Texte]" custT="1"/>
      <dgm:spPr/>
      <dgm:t>
        <a:bodyPr/>
        <a:lstStyle/>
        <a:p>
          <a:r>
            <a:rPr lang="fr-FR" sz="3000" dirty="0"/>
            <a:t>Stratégies de régulation</a:t>
          </a:r>
        </a:p>
      </dgm:t>
    </dgm:pt>
    <dgm:pt modelId="{FA4889B4-3604-4A29-B0F1-82024C8C0483}" type="parTrans" cxnId="{F13B727B-CCA5-44C2-B2C9-C77A4FE5D6FA}">
      <dgm:prSet/>
      <dgm:spPr/>
      <dgm:t>
        <a:bodyPr/>
        <a:lstStyle/>
        <a:p>
          <a:endParaRPr lang="fr-FR"/>
        </a:p>
      </dgm:t>
    </dgm:pt>
    <dgm:pt modelId="{B7589261-B8E7-40F1-8F51-AAC557E03F89}" type="sibTrans" cxnId="{F13B727B-CCA5-44C2-B2C9-C77A4FE5D6FA}">
      <dgm:prSet/>
      <dgm:spPr/>
      <dgm:t>
        <a:bodyPr/>
        <a:lstStyle/>
        <a:p>
          <a:endParaRPr lang="fr-FR"/>
        </a:p>
      </dgm:t>
    </dgm:pt>
    <dgm:pt modelId="{1235BE1D-B9DC-49F4-92A6-7FC58757F3E4}" type="pres">
      <dgm:prSet presAssocID="{FD9BF34D-4D11-4F02-A9B0-323BF5AB16CF}" presName="Name0" presStyleCnt="0">
        <dgm:presLayoutVars>
          <dgm:dir val="rev"/>
          <dgm:animLvl val="lvl"/>
          <dgm:resizeHandles val="exact"/>
        </dgm:presLayoutVars>
      </dgm:prSet>
      <dgm:spPr/>
    </dgm:pt>
    <dgm:pt modelId="{824739BA-2BB8-45A7-8E25-42BD0027A359}" type="pres">
      <dgm:prSet presAssocID="{E4860988-38B6-4F1A-9453-A48309AD482C}" presName="parTxOnly" presStyleLbl="node1" presStyleIdx="0" presStyleCnt="3" custLinFactNeighborX="-4370" custLinFactNeighborY="-5052">
        <dgm:presLayoutVars>
          <dgm:chMax val="0"/>
          <dgm:chPref val="0"/>
          <dgm:bulletEnabled val="1"/>
        </dgm:presLayoutVars>
      </dgm:prSet>
      <dgm:spPr/>
    </dgm:pt>
    <dgm:pt modelId="{12C57545-28A6-4F3F-8ED8-19EAF08A2A97}" type="pres">
      <dgm:prSet presAssocID="{67AA66BA-D64F-4C5D-A638-97F8B1183D48}" presName="parTxOnlySpace" presStyleCnt="0"/>
      <dgm:spPr/>
    </dgm:pt>
    <dgm:pt modelId="{23ED8970-5D91-41A9-8966-B4C56FC9F281}" type="pres">
      <dgm:prSet presAssocID="{B61FB120-CCBB-4034-9C98-95DB95495698}" presName="parTxOnly" presStyleLbl="node1" presStyleIdx="1" presStyleCnt="3" custLinFactNeighborY="-5052">
        <dgm:presLayoutVars>
          <dgm:chMax val="0"/>
          <dgm:chPref val="0"/>
          <dgm:bulletEnabled val="1"/>
        </dgm:presLayoutVars>
      </dgm:prSet>
      <dgm:spPr/>
    </dgm:pt>
    <dgm:pt modelId="{974D711A-C269-4EB2-B206-4428FC018687}" type="pres">
      <dgm:prSet presAssocID="{066C72DF-5F0C-4469-800B-3952853A9A75}" presName="parTxOnlySpace" presStyleCnt="0"/>
      <dgm:spPr/>
    </dgm:pt>
    <dgm:pt modelId="{11EDFA7B-344E-4970-A85B-480009B5B9B4}" type="pres">
      <dgm:prSet presAssocID="{F5CD2650-0FB9-45BA-B9E5-11C2B5F25709}" presName="parTxOnly" presStyleLbl="node1" presStyleIdx="2" presStyleCnt="3" custLinFactNeighborX="-4235" custLinFactNeighborY="-5295">
        <dgm:presLayoutVars>
          <dgm:chMax val="0"/>
          <dgm:chPref val="0"/>
          <dgm:bulletEnabled val="1"/>
        </dgm:presLayoutVars>
      </dgm:prSet>
      <dgm:spPr/>
    </dgm:pt>
  </dgm:ptLst>
  <dgm:cxnLst>
    <dgm:cxn modelId="{E452A746-604B-47DC-8B9D-0C14EE434B70}" type="presOf" srcId="{F5CD2650-0FB9-45BA-B9E5-11C2B5F25709}" destId="{11EDFA7B-344E-4970-A85B-480009B5B9B4}" srcOrd="0" destOrd="0" presId="urn:microsoft.com/office/officeart/2005/8/layout/chevron1"/>
    <dgm:cxn modelId="{B44C5370-1F63-4469-8F3D-B4629A7B73A2}" type="presOf" srcId="{B61FB120-CCBB-4034-9C98-95DB95495698}" destId="{23ED8970-5D91-41A9-8966-B4C56FC9F281}" srcOrd="0" destOrd="0" presId="urn:microsoft.com/office/officeart/2005/8/layout/chevron1"/>
    <dgm:cxn modelId="{1502EB59-4C59-4FD2-B008-EA02787F2CF4}" type="presOf" srcId="{FD9BF34D-4D11-4F02-A9B0-323BF5AB16CF}" destId="{1235BE1D-B9DC-49F4-92A6-7FC58757F3E4}" srcOrd="0" destOrd="0" presId="urn:microsoft.com/office/officeart/2005/8/layout/chevron1"/>
    <dgm:cxn modelId="{F13B727B-CCA5-44C2-B2C9-C77A4FE5D6FA}" srcId="{FD9BF34D-4D11-4F02-A9B0-323BF5AB16CF}" destId="{F5CD2650-0FB9-45BA-B9E5-11C2B5F25709}" srcOrd="2" destOrd="0" parTransId="{FA4889B4-3604-4A29-B0F1-82024C8C0483}" sibTransId="{B7589261-B8E7-40F1-8F51-AAC557E03F89}"/>
    <dgm:cxn modelId="{2E18ABB5-D2FF-4447-B27C-D523C7E61B79}" srcId="{FD9BF34D-4D11-4F02-A9B0-323BF5AB16CF}" destId="{B61FB120-CCBB-4034-9C98-95DB95495698}" srcOrd="1" destOrd="0" parTransId="{860E971F-01EC-495F-ABB6-CAFB02A37D57}" sibTransId="{066C72DF-5F0C-4469-800B-3952853A9A75}"/>
    <dgm:cxn modelId="{0B6479D0-251B-48A7-A786-2283F655B5A9}" type="presOf" srcId="{E4860988-38B6-4F1A-9453-A48309AD482C}" destId="{824739BA-2BB8-45A7-8E25-42BD0027A359}" srcOrd="0" destOrd="0" presId="urn:microsoft.com/office/officeart/2005/8/layout/chevron1"/>
    <dgm:cxn modelId="{6692D9F6-94DD-4891-8249-C608F0F384CE}" srcId="{FD9BF34D-4D11-4F02-A9B0-323BF5AB16CF}" destId="{E4860988-38B6-4F1A-9453-A48309AD482C}" srcOrd="0" destOrd="0" parTransId="{797477E7-B729-464F-B892-04EF0A4D8363}" sibTransId="{67AA66BA-D64F-4C5D-A638-97F8B1183D48}"/>
    <dgm:cxn modelId="{6733A4CA-7004-4147-B9F7-CE11461D381E}" type="presParOf" srcId="{1235BE1D-B9DC-49F4-92A6-7FC58757F3E4}" destId="{824739BA-2BB8-45A7-8E25-42BD0027A359}" srcOrd="0" destOrd="0" presId="urn:microsoft.com/office/officeart/2005/8/layout/chevron1"/>
    <dgm:cxn modelId="{63DFF116-FD2D-4296-88C1-91190EEB2753}" type="presParOf" srcId="{1235BE1D-B9DC-49F4-92A6-7FC58757F3E4}" destId="{12C57545-28A6-4F3F-8ED8-19EAF08A2A97}" srcOrd="1" destOrd="0" presId="urn:microsoft.com/office/officeart/2005/8/layout/chevron1"/>
    <dgm:cxn modelId="{AE2F321E-3B5F-4C83-AB65-5FEF76E0EA1D}" type="presParOf" srcId="{1235BE1D-B9DC-49F4-92A6-7FC58757F3E4}" destId="{23ED8970-5D91-41A9-8966-B4C56FC9F281}" srcOrd="2" destOrd="0" presId="urn:microsoft.com/office/officeart/2005/8/layout/chevron1"/>
    <dgm:cxn modelId="{A112C35B-F4B1-4D1F-8E07-BBF6271A583C}" type="presParOf" srcId="{1235BE1D-B9DC-49F4-92A6-7FC58757F3E4}" destId="{974D711A-C269-4EB2-B206-4428FC018687}" srcOrd="3" destOrd="0" presId="urn:microsoft.com/office/officeart/2005/8/layout/chevron1"/>
    <dgm:cxn modelId="{26EE010E-F5C3-4E04-8999-A86E65BF54A8}" type="presParOf" srcId="{1235BE1D-B9DC-49F4-92A6-7FC58757F3E4}" destId="{11EDFA7B-344E-4970-A85B-480009B5B9B4}" srcOrd="4" destOrd="0" presId="urn:microsoft.com/office/officeart/2005/8/layout/chevron1"/>
  </dgm:cxnLst>
  <dgm:bg/>
  <dgm:whole/>
  <dgm:extLst>
    <a:ext uri="http://schemas.microsoft.com/office/drawing/2008/diagram">
      <dsp:dataModelExt xmlns:dsp="http://schemas.microsoft.com/office/drawing/2008/diagram" relId="rId3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AF797-9D10-405B-ACC0-B21ADB783432}">
      <dsp:nvSpPr>
        <dsp:cNvPr id="0" name=""/>
        <dsp:cNvSpPr/>
      </dsp:nvSpPr>
      <dsp:spPr>
        <a:xfrm>
          <a:off x="2192"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a:t>Arrêts de travail</a:t>
          </a:r>
        </a:p>
      </dsp:txBody>
      <dsp:txXfrm>
        <a:off x="324295" y="1716554"/>
        <a:ext cx="1555251" cy="1555251"/>
      </dsp:txXfrm>
    </dsp:sp>
    <dsp:sp modelId="{5D2CB52B-FC8E-4125-9A39-B98A46AFE6EB}">
      <dsp:nvSpPr>
        <dsp:cNvPr id="0" name=""/>
        <dsp:cNvSpPr/>
      </dsp:nvSpPr>
      <dsp:spPr>
        <a:xfrm>
          <a:off x="1761757"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a:t>Grève des agents</a:t>
          </a:r>
        </a:p>
      </dsp:txBody>
      <dsp:txXfrm>
        <a:off x="2083860" y="1716554"/>
        <a:ext cx="1555251" cy="1555251"/>
      </dsp:txXfrm>
    </dsp:sp>
    <dsp:sp modelId="{120BB929-ECD9-4E78-B60B-84325B7EC9CA}">
      <dsp:nvSpPr>
        <dsp:cNvPr id="0" name=""/>
        <dsp:cNvSpPr/>
      </dsp:nvSpPr>
      <dsp:spPr>
        <a:xfrm>
          <a:off x="3521323"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a:t>Actions de parents</a:t>
          </a:r>
        </a:p>
      </dsp:txBody>
      <dsp:txXfrm>
        <a:off x="3843426" y="1716554"/>
        <a:ext cx="1555251" cy="1555251"/>
      </dsp:txXfrm>
    </dsp:sp>
    <dsp:sp modelId="{331986EE-E6BC-4424-93BD-F61C15BCD747}">
      <dsp:nvSpPr>
        <dsp:cNvPr id="0" name=""/>
        <dsp:cNvSpPr/>
      </dsp:nvSpPr>
      <dsp:spPr>
        <a:xfrm>
          <a:off x="5280889"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err="1"/>
            <a:t>Judicia-risation</a:t>
          </a:r>
          <a:endParaRPr lang="fr-FR" sz="3300" kern="1200" dirty="0"/>
        </a:p>
      </dsp:txBody>
      <dsp:txXfrm>
        <a:off x="5602992" y="1716554"/>
        <a:ext cx="1555251" cy="15552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AF797-9D10-405B-ACC0-B21ADB783432}">
      <dsp:nvSpPr>
        <dsp:cNvPr id="0" name=""/>
        <dsp:cNvSpPr/>
      </dsp:nvSpPr>
      <dsp:spPr>
        <a:xfrm>
          <a:off x="2192"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err="1"/>
            <a:t>Impré-visi-bilité</a:t>
          </a:r>
          <a:endParaRPr lang="fr-FR" sz="3300" kern="1200" dirty="0"/>
        </a:p>
      </dsp:txBody>
      <dsp:txXfrm>
        <a:off x="324295" y="1716554"/>
        <a:ext cx="1555251" cy="1555251"/>
      </dsp:txXfrm>
    </dsp:sp>
    <dsp:sp modelId="{5D2CB52B-FC8E-4125-9A39-B98A46AFE6EB}">
      <dsp:nvSpPr>
        <dsp:cNvPr id="0" name=""/>
        <dsp:cNvSpPr/>
      </dsp:nvSpPr>
      <dsp:spPr>
        <a:xfrm>
          <a:off x="1761757"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a:t>Ecole </a:t>
          </a:r>
          <a:r>
            <a:rPr lang="fr-FR" sz="3300" kern="1200" dirty="0" err="1"/>
            <a:t>inclu-sive</a:t>
          </a:r>
          <a:endParaRPr lang="fr-FR" sz="3300" kern="1200" dirty="0"/>
        </a:p>
      </dsp:txBody>
      <dsp:txXfrm>
        <a:off x="2083860" y="1716554"/>
        <a:ext cx="1555251" cy="1555251"/>
      </dsp:txXfrm>
    </dsp:sp>
    <dsp:sp modelId="{120BB929-ECD9-4E78-B60B-84325B7EC9CA}">
      <dsp:nvSpPr>
        <dsp:cNvPr id="0" name=""/>
        <dsp:cNvSpPr/>
      </dsp:nvSpPr>
      <dsp:spPr>
        <a:xfrm>
          <a:off x="3521323"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a:t>Santé </a:t>
          </a:r>
          <a:r>
            <a:rPr lang="fr-FR" sz="3000" kern="1200" dirty="0"/>
            <a:t>mentale</a:t>
          </a:r>
        </a:p>
      </dsp:txBody>
      <dsp:txXfrm>
        <a:off x="3843426" y="1716554"/>
        <a:ext cx="1555251" cy="1555251"/>
      </dsp:txXfrm>
    </dsp:sp>
    <dsp:sp modelId="{331986EE-E6BC-4424-93BD-F61C15BCD747}">
      <dsp:nvSpPr>
        <dsp:cNvPr id="0" name=""/>
        <dsp:cNvSpPr/>
      </dsp:nvSpPr>
      <dsp:spPr>
        <a:xfrm>
          <a:off x="5280889" y="1394451"/>
          <a:ext cx="2199457" cy="2199457"/>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1043" tIns="41910" rIns="121043" bIns="41910" numCol="1" spcCol="1270" anchor="ctr" anchorCtr="0">
          <a:noAutofit/>
        </a:bodyPr>
        <a:lstStyle/>
        <a:p>
          <a:pPr marL="0" lvl="0" indent="0" algn="ctr" defTabSz="1466850">
            <a:lnSpc>
              <a:spcPct val="90000"/>
            </a:lnSpc>
            <a:spcBef>
              <a:spcPct val="0"/>
            </a:spcBef>
            <a:spcAft>
              <a:spcPct val="35000"/>
            </a:spcAft>
            <a:buNone/>
          </a:pPr>
          <a:r>
            <a:rPr lang="fr-FR" sz="3300" kern="1200" dirty="0" err="1"/>
            <a:t>Impuis-sance</a:t>
          </a:r>
          <a:endParaRPr lang="fr-FR" sz="3300" kern="1200" dirty="0"/>
        </a:p>
      </dsp:txBody>
      <dsp:txXfrm>
        <a:off x="5602992" y="1716554"/>
        <a:ext cx="1555251" cy="15552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739BA-2BB8-45A7-8E25-42BD0027A359}">
      <dsp:nvSpPr>
        <dsp:cNvPr id="0" name=""/>
        <dsp:cNvSpPr/>
      </dsp:nvSpPr>
      <dsp:spPr>
        <a:xfrm>
          <a:off x="3096" y="3616971"/>
          <a:ext cx="3772224" cy="1508889"/>
        </a:xfrm>
        <a:prstGeom prst="chevron">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fr-FR" sz="3000" kern="1200" dirty="0"/>
            <a:t>Dimensions objectives du travail</a:t>
          </a:r>
        </a:p>
      </dsp:txBody>
      <dsp:txXfrm>
        <a:off x="757541" y="3616971"/>
        <a:ext cx="2263335" cy="1508889"/>
      </dsp:txXfrm>
    </dsp:sp>
    <dsp:sp modelId="{23ED8970-5D91-41A9-8966-B4C56FC9F281}">
      <dsp:nvSpPr>
        <dsp:cNvPr id="0" name=""/>
        <dsp:cNvSpPr/>
      </dsp:nvSpPr>
      <dsp:spPr>
        <a:xfrm>
          <a:off x="3398098" y="3616971"/>
          <a:ext cx="3772224" cy="1508889"/>
        </a:xfrm>
        <a:prstGeom prst="chevron">
          <a:avLst/>
        </a:prstGeom>
        <a:solidFill>
          <a:schemeClr val="accent1">
            <a:shade val="80000"/>
            <a:hueOff val="174641"/>
            <a:satOff val="-3128"/>
            <a:lumOff val="1329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fr-FR" sz="3000" kern="1200" dirty="0"/>
            <a:t>Intensité, autonomie, soutien</a:t>
          </a:r>
        </a:p>
      </dsp:txBody>
      <dsp:txXfrm>
        <a:off x="4152543" y="3616971"/>
        <a:ext cx="2263335" cy="1508889"/>
      </dsp:txXfrm>
    </dsp:sp>
    <dsp:sp modelId="{11EDFA7B-344E-4970-A85B-480009B5B9B4}">
      <dsp:nvSpPr>
        <dsp:cNvPr id="0" name=""/>
        <dsp:cNvSpPr/>
      </dsp:nvSpPr>
      <dsp:spPr>
        <a:xfrm>
          <a:off x="6793100" y="3616971"/>
          <a:ext cx="3772224" cy="1508889"/>
        </a:xfrm>
        <a:prstGeom prst="chevron">
          <a:avLst/>
        </a:prstGeom>
        <a:solidFill>
          <a:schemeClr val="accent1">
            <a:shade val="80000"/>
            <a:hueOff val="349283"/>
            <a:satOff val="-6256"/>
            <a:lumOff val="2658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015" tIns="40005" rIns="40005" bIns="40005" numCol="1" spcCol="1270" anchor="ctr" anchorCtr="0">
          <a:noAutofit/>
        </a:bodyPr>
        <a:lstStyle/>
        <a:p>
          <a:pPr marL="0" lvl="0" indent="0" algn="ctr" defTabSz="1333500">
            <a:lnSpc>
              <a:spcPct val="90000"/>
            </a:lnSpc>
            <a:spcBef>
              <a:spcPct val="0"/>
            </a:spcBef>
            <a:spcAft>
              <a:spcPct val="35000"/>
            </a:spcAft>
            <a:buNone/>
          </a:pPr>
          <a:r>
            <a:rPr lang="fr-FR" sz="3000" kern="1200" dirty="0"/>
            <a:t>Bonnes pratiques</a:t>
          </a:r>
        </a:p>
      </dsp:txBody>
      <dsp:txXfrm>
        <a:off x="7547545" y="3616971"/>
        <a:ext cx="2263335" cy="15088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AF797-9D10-405B-ACC0-B21ADB783432}">
      <dsp:nvSpPr>
        <dsp:cNvPr id="0" name=""/>
        <dsp:cNvSpPr/>
      </dsp:nvSpPr>
      <dsp:spPr>
        <a:xfrm>
          <a:off x="2220" y="806720"/>
          <a:ext cx="1941379" cy="194137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841" tIns="82550" rIns="106841" bIns="82550" numCol="1" spcCol="1270" anchor="ctr" anchorCtr="0">
          <a:noAutofit/>
        </a:bodyPr>
        <a:lstStyle/>
        <a:p>
          <a:pPr marL="0" lvl="0" indent="0" algn="ctr" defTabSz="2889250">
            <a:lnSpc>
              <a:spcPct val="90000"/>
            </a:lnSpc>
            <a:spcBef>
              <a:spcPct val="0"/>
            </a:spcBef>
            <a:spcAft>
              <a:spcPct val="35000"/>
            </a:spcAft>
            <a:buNone/>
          </a:pPr>
          <a:r>
            <a:rPr lang="fr-FR" sz="6500" kern="1200" dirty="0"/>
            <a:t>A</a:t>
          </a:r>
        </a:p>
      </dsp:txBody>
      <dsp:txXfrm>
        <a:off x="286528" y="1091028"/>
        <a:ext cx="1372763" cy="1372763"/>
      </dsp:txXfrm>
    </dsp:sp>
    <dsp:sp modelId="{5D2CB52B-FC8E-4125-9A39-B98A46AFE6EB}">
      <dsp:nvSpPr>
        <dsp:cNvPr id="0" name=""/>
        <dsp:cNvSpPr/>
      </dsp:nvSpPr>
      <dsp:spPr>
        <a:xfrm>
          <a:off x="1555324" y="806720"/>
          <a:ext cx="1941379" cy="194137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841" tIns="82550" rIns="106841" bIns="82550" numCol="1" spcCol="1270" anchor="ctr" anchorCtr="0">
          <a:noAutofit/>
        </a:bodyPr>
        <a:lstStyle/>
        <a:p>
          <a:pPr marL="0" lvl="0" indent="0" algn="ctr" defTabSz="2889250">
            <a:lnSpc>
              <a:spcPct val="90000"/>
            </a:lnSpc>
            <a:spcBef>
              <a:spcPct val="0"/>
            </a:spcBef>
            <a:spcAft>
              <a:spcPct val="35000"/>
            </a:spcAft>
            <a:buNone/>
          </a:pPr>
          <a:r>
            <a:rPr lang="fr-FR" sz="6500" kern="1200" dirty="0"/>
            <a:t>C</a:t>
          </a:r>
        </a:p>
      </dsp:txBody>
      <dsp:txXfrm>
        <a:off x="1839632" y="1091028"/>
        <a:ext cx="1372763" cy="1372763"/>
      </dsp:txXfrm>
    </dsp:sp>
    <dsp:sp modelId="{120BB929-ECD9-4E78-B60B-84325B7EC9CA}">
      <dsp:nvSpPr>
        <dsp:cNvPr id="0" name=""/>
        <dsp:cNvSpPr/>
      </dsp:nvSpPr>
      <dsp:spPr>
        <a:xfrm>
          <a:off x="3108427" y="806720"/>
          <a:ext cx="1941379" cy="194137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06841" tIns="82550" rIns="106841" bIns="82550" numCol="1" spcCol="1270" anchor="ctr" anchorCtr="0">
          <a:noAutofit/>
        </a:bodyPr>
        <a:lstStyle/>
        <a:p>
          <a:pPr marL="0" lvl="0" indent="0" algn="ctr" defTabSz="2889250">
            <a:lnSpc>
              <a:spcPct val="90000"/>
            </a:lnSpc>
            <a:spcBef>
              <a:spcPct val="0"/>
            </a:spcBef>
            <a:spcAft>
              <a:spcPct val="35000"/>
            </a:spcAft>
            <a:buNone/>
          </a:pPr>
          <a:r>
            <a:rPr lang="fr-FR" sz="6500" kern="1200" dirty="0"/>
            <a:t>T</a:t>
          </a:r>
        </a:p>
      </dsp:txBody>
      <dsp:txXfrm>
        <a:off x="3392735" y="1091028"/>
        <a:ext cx="1372763" cy="13727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4739BA-2BB8-45A7-8E25-42BD0027A359}">
      <dsp:nvSpPr>
        <dsp:cNvPr id="0" name=""/>
        <dsp:cNvSpPr/>
      </dsp:nvSpPr>
      <dsp:spPr>
        <a:xfrm rot="10800000">
          <a:off x="6592358" y="3563328"/>
          <a:ext cx="3669657" cy="1467862"/>
        </a:xfrm>
        <a:prstGeom prst="chevron">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120015" bIns="40005" numCol="1" spcCol="1270" anchor="ctr" anchorCtr="0">
          <a:noAutofit/>
        </a:bodyPr>
        <a:lstStyle/>
        <a:p>
          <a:pPr marL="0" lvl="0" indent="0" algn="ctr" defTabSz="1333500">
            <a:lnSpc>
              <a:spcPct val="90000"/>
            </a:lnSpc>
            <a:spcBef>
              <a:spcPct val="0"/>
            </a:spcBef>
            <a:spcAft>
              <a:spcPct val="35000"/>
            </a:spcAft>
            <a:buNone/>
          </a:pPr>
          <a:r>
            <a:rPr lang="fr-FR" sz="3000" kern="1200" dirty="0"/>
            <a:t>Ressources subjectives</a:t>
          </a:r>
        </a:p>
      </dsp:txBody>
      <dsp:txXfrm rot="10800000">
        <a:off x="7326289" y="3563328"/>
        <a:ext cx="2201795" cy="1467862"/>
      </dsp:txXfrm>
    </dsp:sp>
    <dsp:sp modelId="{23ED8970-5D91-41A9-8966-B4C56FC9F281}">
      <dsp:nvSpPr>
        <dsp:cNvPr id="0" name=""/>
        <dsp:cNvSpPr/>
      </dsp:nvSpPr>
      <dsp:spPr>
        <a:xfrm rot="10800000">
          <a:off x="3305703" y="3563328"/>
          <a:ext cx="3669657" cy="1467862"/>
        </a:xfrm>
        <a:prstGeom prst="chevron">
          <a:avLst/>
        </a:prstGeom>
        <a:solidFill>
          <a:schemeClr val="accent1">
            <a:shade val="80000"/>
            <a:hueOff val="174641"/>
            <a:satOff val="-3128"/>
            <a:lumOff val="1329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120015" bIns="40005" numCol="1" spcCol="1270" anchor="ctr" anchorCtr="0">
          <a:noAutofit/>
        </a:bodyPr>
        <a:lstStyle/>
        <a:p>
          <a:pPr marL="0" lvl="0" indent="0" algn="ctr" defTabSz="1333500">
            <a:lnSpc>
              <a:spcPct val="90000"/>
            </a:lnSpc>
            <a:spcBef>
              <a:spcPct val="0"/>
            </a:spcBef>
            <a:spcAft>
              <a:spcPct val="35000"/>
            </a:spcAft>
            <a:buNone/>
          </a:pPr>
          <a:r>
            <a:rPr lang="fr-FR" sz="3000" kern="1200" dirty="0"/>
            <a:t>Distanciation perception, expressivité</a:t>
          </a:r>
        </a:p>
      </dsp:txBody>
      <dsp:txXfrm rot="10800000">
        <a:off x="4039634" y="3563328"/>
        <a:ext cx="2201795" cy="1467862"/>
      </dsp:txXfrm>
    </dsp:sp>
    <dsp:sp modelId="{11EDFA7B-344E-4970-A85B-480009B5B9B4}">
      <dsp:nvSpPr>
        <dsp:cNvPr id="0" name=""/>
        <dsp:cNvSpPr/>
      </dsp:nvSpPr>
      <dsp:spPr>
        <a:xfrm rot="10800000">
          <a:off x="0" y="3559761"/>
          <a:ext cx="3669657" cy="1467862"/>
        </a:xfrm>
        <a:prstGeom prst="chevron">
          <a:avLst/>
        </a:prstGeom>
        <a:solidFill>
          <a:schemeClr val="accent1">
            <a:shade val="80000"/>
            <a:hueOff val="349283"/>
            <a:satOff val="-6256"/>
            <a:lumOff val="2658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0005" tIns="40005" rIns="120015" bIns="40005" numCol="1" spcCol="1270" anchor="ctr" anchorCtr="0">
          <a:noAutofit/>
        </a:bodyPr>
        <a:lstStyle/>
        <a:p>
          <a:pPr marL="0" lvl="0" indent="0" algn="ctr" defTabSz="1333500">
            <a:lnSpc>
              <a:spcPct val="90000"/>
            </a:lnSpc>
            <a:spcBef>
              <a:spcPct val="0"/>
            </a:spcBef>
            <a:spcAft>
              <a:spcPct val="35000"/>
            </a:spcAft>
            <a:buNone/>
          </a:pPr>
          <a:r>
            <a:rPr lang="fr-FR" sz="3000" kern="1200" dirty="0"/>
            <a:t>Stratégies de régulation</a:t>
          </a:r>
        </a:p>
      </dsp:txBody>
      <dsp:txXfrm rot="10800000">
        <a:off x="733931" y="3559761"/>
        <a:ext cx="2201795" cy="1467862"/>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D14030-7797-46E2-8829-049F73376CAC}" type="datetimeFigureOut">
              <a:rPr lang="fr-FR" smtClean="0"/>
              <a:t>29/02/2024</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79A136-E5D0-4531-9094-D3D3C4E20003}" type="slidenum">
              <a:rPr lang="fr-FR" smtClean="0"/>
              <a:t>‹N°›</a:t>
            </a:fld>
            <a:endParaRPr lang="fr-FR"/>
          </a:p>
        </p:txBody>
      </p:sp>
    </p:spTree>
    <p:extLst>
      <p:ext uri="{BB962C8B-B14F-4D97-AF65-F5344CB8AC3E}">
        <p14:creationId xmlns:p14="http://schemas.microsoft.com/office/powerpoint/2010/main" val="2247738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A79A136-E5D0-4531-9094-D3D3C4E20003}" type="slidenum">
              <a:rPr lang="fr-FR" smtClean="0"/>
              <a:t>1</a:t>
            </a:fld>
            <a:endParaRPr lang="fr-FR"/>
          </a:p>
        </p:txBody>
      </p:sp>
    </p:spTree>
    <p:extLst>
      <p:ext uri="{BB962C8B-B14F-4D97-AF65-F5344CB8AC3E}">
        <p14:creationId xmlns:p14="http://schemas.microsoft.com/office/powerpoint/2010/main" val="2297147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7E19F6-C07F-4A2B-909A-B62D3C4ADBC6}"/>
              </a:ext>
            </a:extLst>
          </p:cNvPr>
          <p:cNvSpPr>
            <a:spLocks noGrp="1"/>
          </p:cNvSpPr>
          <p:nvPr>
            <p:ph type="ctrTitle"/>
          </p:nvPr>
        </p:nvSpPr>
        <p:spPr>
          <a:xfrm>
            <a:off x="3784402" y="7005156"/>
            <a:ext cx="22706410" cy="14902051"/>
          </a:xfrm>
        </p:spPr>
        <p:txBody>
          <a:bodyPr anchor="b"/>
          <a:lstStyle>
            <a:lvl1pPr algn="ctr">
              <a:defRPr sz="14899"/>
            </a:lvl1pPr>
          </a:lstStyle>
          <a:p>
            <a:r>
              <a:rPr lang="fr-FR"/>
              <a:t>Modifiez le style du titre</a:t>
            </a:r>
          </a:p>
        </p:txBody>
      </p:sp>
      <p:sp>
        <p:nvSpPr>
          <p:cNvPr id="3" name="Sous-titre 2">
            <a:extLst>
              <a:ext uri="{FF2B5EF4-FFF2-40B4-BE49-F238E27FC236}">
                <a16:creationId xmlns:a16="http://schemas.microsoft.com/office/drawing/2014/main" id="{553E872C-03E7-4AAC-A946-9ED09EF314C8}"/>
              </a:ext>
            </a:extLst>
          </p:cNvPr>
          <p:cNvSpPr>
            <a:spLocks noGrp="1"/>
          </p:cNvSpPr>
          <p:nvPr>
            <p:ph type="subTitle" idx="1"/>
          </p:nvPr>
        </p:nvSpPr>
        <p:spPr>
          <a:xfrm>
            <a:off x="3784402" y="22481887"/>
            <a:ext cx="22706410" cy="10334331"/>
          </a:xfrm>
        </p:spPr>
        <p:txBody>
          <a:bodyPr/>
          <a:lstStyle>
            <a:lvl1pPr marL="0" indent="0" algn="ctr">
              <a:buNone/>
              <a:defRPr sz="5960"/>
            </a:lvl1pPr>
            <a:lvl2pPr marL="1135319" indent="0" algn="ctr">
              <a:buNone/>
              <a:defRPr sz="4966"/>
            </a:lvl2pPr>
            <a:lvl3pPr marL="2270638" indent="0" algn="ctr">
              <a:buNone/>
              <a:defRPr sz="4470"/>
            </a:lvl3pPr>
            <a:lvl4pPr marL="3405957" indent="0" algn="ctr">
              <a:buNone/>
              <a:defRPr sz="3973"/>
            </a:lvl4pPr>
            <a:lvl5pPr marL="4541276" indent="0" algn="ctr">
              <a:buNone/>
              <a:defRPr sz="3973"/>
            </a:lvl5pPr>
            <a:lvl6pPr marL="5676595" indent="0" algn="ctr">
              <a:buNone/>
              <a:defRPr sz="3973"/>
            </a:lvl6pPr>
            <a:lvl7pPr marL="6811914" indent="0" algn="ctr">
              <a:buNone/>
              <a:defRPr sz="3973"/>
            </a:lvl7pPr>
            <a:lvl8pPr marL="7947233" indent="0" algn="ctr">
              <a:buNone/>
              <a:defRPr sz="3973"/>
            </a:lvl8pPr>
            <a:lvl9pPr marL="9082552" indent="0" algn="ctr">
              <a:buNone/>
              <a:defRPr sz="3973"/>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50532EF-0BE8-4057-82AF-4D1CE6AE4CC5}"/>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5" name="Espace réservé du pied de page 4">
            <a:extLst>
              <a:ext uri="{FF2B5EF4-FFF2-40B4-BE49-F238E27FC236}">
                <a16:creationId xmlns:a16="http://schemas.microsoft.com/office/drawing/2014/main" id="{567C0B82-24F2-42CC-8FA8-2CCFF531B3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D666DB-D33B-458E-8BD7-0FFE6D5692FF}"/>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173742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D5425B-564E-4220-A5B1-48F0D4A2731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110BE70-B982-47AA-96E0-41DA4617757D}"/>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802102-6169-4C47-86B1-34346CF12C49}"/>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5" name="Espace réservé du pied de page 4">
            <a:extLst>
              <a:ext uri="{FF2B5EF4-FFF2-40B4-BE49-F238E27FC236}">
                <a16:creationId xmlns:a16="http://schemas.microsoft.com/office/drawing/2014/main" id="{3DD0C916-F5D8-4604-9A4F-563C2B1A7F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AEDF322-38BD-4346-A08F-123DA1381E5D}"/>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2794627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55CD2F0-20DE-4A86-B886-6E4CB656D45D}"/>
              </a:ext>
            </a:extLst>
          </p:cNvPr>
          <p:cNvSpPr>
            <a:spLocks noGrp="1"/>
          </p:cNvSpPr>
          <p:nvPr>
            <p:ph type="title" orient="vert"/>
          </p:nvPr>
        </p:nvSpPr>
        <p:spPr>
          <a:xfrm>
            <a:off x="21665699" y="2278904"/>
            <a:ext cx="6528093" cy="36274211"/>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F5E58FC-182C-4892-B04B-FC4027EC753A}"/>
              </a:ext>
            </a:extLst>
          </p:cNvPr>
          <p:cNvSpPr>
            <a:spLocks noGrp="1"/>
          </p:cNvSpPr>
          <p:nvPr>
            <p:ph type="body" orient="vert" idx="1"/>
          </p:nvPr>
        </p:nvSpPr>
        <p:spPr>
          <a:xfrm>
            <a:off x="2081421" y="2278904"/>
            <a:ext cx="19205838" cy="36274211"/>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1099253-3A3A-435D-B511-370EF30C34FE}"/>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5" name="Espace réservé du pied de page 4">
            <a:extLst>
              <a:ext uri="{FF2B5EF4-FFF2-40B4-BE49-F238E27FC236}">
                <a16:creationId xmlns:a16="http://schemas.microsoft.com/office/drawing/2014/main" id="{7FCD79F5-E886-4892-BE0E-8406B192FE3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A383D3-A344-43AB-8A3C-2A1E13C8AB82}"/>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2178466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EB92AF-3967-4E61-AF75-1C4D5184515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6796A39-FCBB-40FD-94F7-D122BF4BF559}"/>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C977CD-0259-4ACD-A36D-30D818F6E4C4}"/>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5" name="Espace réservé du pied de page 4">
            <a:extLst>
              <a:ext uri="{FF2B5EF4-FFF2-40B4-BE49-F238E27FC236}">
                <a16:creationId xmlns:a16="http://schemas.microsoft.com/office/drawing/2014/main" id="{B50B6EE8-74AE-44DA-AF8F-EE115F02187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D561888-4C60-4182-823B-1E7F01B7215F}"/>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4119157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AAD463-446C-4B20-BAB1-9350B24F222B}"/>
              </a:ext>
            </a:extLst>
          </p:cNvPr>
          <p:cNvSpPr>
            <a:spLocks noGrp="1"/>
          </p:cNvSpPr>
          <p:nvPr>
            <p:ph type="title"/>
          </p:nvPr>
        </p:nvSpPr>
        <p:spPr>
          <a:xfrm>
            <a:off x="2065653" y="10671222"/>
            <a:ext cx="26112371" cy="17805173"/>
          </a:xfrm>
        </p:spPr>
        <p:txBody>
          <a:bodyPr anchor="b"/>
          <a:lstStyle>
            <a:lvl1pPr>
              <a:defRPr sz="14899"/>
            </a:lvl1pPr>
          </a:lstStyle>
          <a:p>
            <a:r>
              <a:rPr lang="fr-FR"/>
              <a:t>Modifiez le style du titre</a:t>
            </a:r>
          </a:p>
        </p:txBody>
      </p:sp>
      <p:sp>
        <p:nvSpPr>
          <p:cNvPr id="3" name="Espace réservé du texte 2">
            <a:extLst>
              <a:ext uri="{FF2B5EF4-FFF2-40B4-BE49-F238E27FC236}">
                <a16:creationId xmlns:a16="http://schemas.microsoft.com/office/drawing/2014/main" id="{9FB874CE-70BD-4034-92AE-AAF887A5C7C9}"/>
              </a:ext>
            </a:extLst>
          </p:cNvPr>
          <p:cNvSpPr>
            <a:spLocks noGrp="1"/>
          </p:cNvSpPr>
          <p:nvPr>
            <p:ph type="body" idx="1"/>
          </p:nvPr>
        </p:nvSpPr>
        <p:spPr>
          <a:xfrm>
            <a:off x="2065653" y="28644839"/>
            <a:ext cx="26112371" cy="9363320"/>
          </a:xfrm>
        </p:spPr>
        <p:txBody>
          <a:bodyPr/>
          <a:lstStyle>
            <a:lvl1pPr marL="0" indent="0">
              <a:buNone/>
              <a:defRPr sz="5960">
                <a:solidFill>
                  <a:schemeClr val="tx1">
                    <a:tint val="75000"/>
                  </a:schemeClr>
                </a:solidFill>
              </a:defRPr>
            </a:lvl1pPr>
            <a:lvl2pPr marL="1135319" indent="0">
              <a:buNone/>
              <a:defRPr sz="4966">
                <a:solidFill>
                  <a:schemeClr val="tx1">
                    <a:tint val="75000"/>
                  </a:schemeClr>
                </a:solidFill>
              </a:defRPr>
            </a:lvl2pPr>
            <a:lvl3pPr marL="2270638" indent="0">
              <a:buNone/>
              <a:defRPr sz="4470">
                <a:solidFill>
                  <a:schemeClr val="tx1">
                    <a:tint val="75000"/>
                  </a:schemeClr>
                </a:solidFill>
              </a:defRPr>
            </a:lvl3pPr>
            <a:lvl4pPr marL="3405957" indent="0">
              <a:buNone/>
              <a:defRPr sz="3973">
                <a:solidFill>
                  <a:schemeClr val="tx1">
                    <a:tint val="75000"/>
                  </a:schemeClr>
                </a:solidFill>
              </a:defRPr>
            </a:lvl4pPr>
            <a:lvl5pPr marL="4541276" indent="0">
              <a:buNone/>
              <a:defRPr sz="3973">
                <a:solidFill>
                  <a:schemeClr val="tx1">
                    <a:tint val="75000"/>
                  </a:schemeClr>
                </a:solidFill>
              </a:defRPr>
            </a:lvl5pPr>
            <a:lvl6pPr marL="5676595" indent="0">
              <a:buNone/>
              <a:defRPr sz="3973">
                <a:solidFill>
                  <a:schemeClr val="tx1">
                    <a:tint val="75000"/>
                  </a:schemeClr>
                </a:solidFill>
              </a:defRPr>
            </a:lvl6pPr>
            <a:lvl7pPr marL="6811914" indent="0">
              <a:buNone/>
              <a:defRPr sz="3973">
                <a:solidFill>
                  <a:schemeClr val="tx1">
                    <a:tint val="75000"/>
                  </a:schemeClr>
                </a:solidFill>
              </a:defRPr>
            </a:lvl7pPr>
            <a:lvl8pPr marL="7947233" indent="0">
              <a:buNone/>
              <a:defRPr sz="3973">
                <a:solidFill>
                  <a:schemeClr val="tx1">
                    <a:tint val="75000"/>
                  </a:schemeClr>
                </a:solidFill>
              </a:defRPr>
            </a:lvl8pPr>
            <a:lvl9pPr marL="9082552" indent="0">
              <a:buNone/>
              <a:defRPr sz="3973">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61290803-CC7E-4EDA-8EF5-D5650995BFEF}"/>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5" name="Espace réservé du pied de page 4">
            <a:extLst>
              <a:ext uri="{FF2B5EF4-FFF2-40B4-BE49-F238E27FC236}">
                <a16:creationId xmlns:a16="http://schemas.microsoft.com/office/drawing/2014/main" id="{E45A9DCF-3030-494A-A960-ABCE404618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41112F4-AFD3-453E-B58D-B09E672015A8}"/>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2131737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56D4BF-64AB-4202-BE99-DE4CA64969C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ABFEB6B-0748-406F-99B9-515C740D4E96}"/>
              </a:ext>
            </a:extLst>
          </p:cNvPr>
          <p:cNvSpPr>
            <a:spLocks noGrp="1"/>
          </p:cNvSpPr>
          <p:nvPr>
            <p:ph sz="half" idx="1"/>
          </p:nvPr>
        </p:nvSpPr>
        <p:spPr>
          <a:xfrm>
            <a:off x="2081421" y="11394520"/>
            <a:ext cx="12866966" cy="2715859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07D9105-C85D-463E-B9E9-69328FF7789A}"/>
              </a:ext>
            </a:extLst>
          </p:cNvPr>
          <p:cNvSpPr>
            <a:spLocks noGrp="1"/>
          </p:cNvSpPr>
          <p:nvPr>
            <p:ph sz="half" idx="2"/>
          </p:nvPr>
        </p:nvSpPr>
        <p:spPr>
          <a:xfrm>
            <a:off x="15326826" y="11394520"/>
            <a:ext cx="12866966" cy="2715859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445D5CB-72E0-4437-8BFC-27D3BA0DC60D}"/>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6" name="Espace réservé du pied de page 5">
            <a:extLst>
              <a:ext uri="{FF2B5EF4-FFF2-40B4-BE49-F238E27FC236}">
                <a16:creationId xmlns:a16="http://schemas.microsoft.com/office/drawing/2014/main" id="{1578D6D6-D70A-410B-A422-E0188F39020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3543126-E8B3-46DB-A657-57679418CE9C}"/>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297625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74358E-B113-422A-8DF1-E8D971EFB60B}"/>
              </a:ext>
            </a:extLst>
          </p:cNvPr>
          <p:cNvSpPr>
            <a:spLocks noGrp="1"/>
          </p:cNvSpPr>
          <p:nvPr>
            <p:ph type="title"/>
          </p:nvPr>
        </p:nvSpPr>
        <p:spPr>
          <a:xfrm>
            <a:off x="2085364" y="2278907"/>
            <a:ext cx="26112371" cy="8273416"/>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C4BDCCD-2C26-443E-9DB0-E2B2F0AD6203}"/>
              </a:ext>
            </a:extLst>
          </p:cNvPr>
          <p:cNvSpPr>
            <a:spLocks noGrp="1"/>
          </p:cNvSpPr>
          <p:nvPr>
            <p:ph type="body" idx="1"/>
          </p:nvPr>
        </p:nvSpPr>
        <p:spPr>
          <a:xfrm>
            <a:off x="2085365" y="10492870"/>
            <a:ext cx="12807833" cy="5142393"/>
          </a:xfrm>
        </p:spPr>
        <p:txBody>
          <a:bodyPr anchor="b"/>
          <a:lstStyle>
            <a:lvl1pPr marL="0" indent="0">
              <a:buNone/>
              <a:defRPr sz="5960" b="1"/>
            </a:lvl1pPr>
            <a:lvl2pPr marL="1135319" indent="0">
              <a:buNone/>
              <a:defRPr sz="4966" b="1"/>
            </a:lvl2pPr>
            <a:lvl3pPr marL="2270638" indent="0">
              <a:buNone/>
              <a:defRPr sz="4470" b="1"/>
            </a:lvl3pPr>
            <a:lvl4pPr marL="3405957" indent="0">
              <a:buNone/>
              <a:defRPr sz="3973" b="1"/>
            </a:lvl4pPr>
            <a:lvl5pPr marL="4541276" indent="0">
              <a:buNone/>
              <a:defRPr sz="3973" b="1"/>
            </a:lvl5pPr>
            <a:lvl6pPr marL="5676595" indent="0">
              <a:buNone/>
              <a:defRPr sz="3973" b="1"/>
            </a:lvl6pPr>
            <a:lvl7pPr marL="6811914" indent="0">
              <a:buNone/>
              <a:defRPr sz="3973" b="1"/>
            </a:lvl7pPr>
            <a:lvl8pPr marL="7947233" indent="0">
              <a:buNone/>
              <a:defRPr sz="3973" b="1"/>
            </a:lvl8pPr>
            <a:lvl9pPr marL="9082552" indent="0">
              <a:buNone/>
              <a:defRPr sz="3973"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96B46735-6D47-4E15-9EF5-855E96EF7D5B}"/>
              </a:ext>
            </a:extLst>
          </p:cNvPr>
          <p:cNvSpPr>
            <a:spLocks noGrp="1"/>
          </p:cNvSpPr>
          <p:nvPr>
            <p:ph sz="half" idx="2"/>
          </p:nvPr>
        </p:nvSpPr>
        <p:spPr>
          <a:xfrm>
            <a:off x="2085365" y="15635264"/>
            <a:ext cx="12807833" cy="2299711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1E9C90D-AEA5-4E2B-91AC-53F368CE7B0B}"/>
              </a:ext>
            </a:extLst>
          </p:cNvPr>
          <p:cNvSpPr>
            <a:spLocks noGrp="1"/>
          </p:cNvSpPr>
          <p:nvPr>
            <p:ph type="body" sz="quarter" idx="3"/>
          </p:nvPr>
        </p:nvSpPr>
        <p:spPr>
          <a:xfrm>
            <a:off x="15326827" y="10492870"/>
            <a:ext cx="12870909" cy="5142393"/>
          </a:xfrm>
        </p:spPr>
        <p:txBody>
          <a:bodyPr anchor="b"/>
          <a:lstStyle>
            <a:lvl1pPr marL="0" indent="0">
              <a:buNone/>
              <a:defRPr sz="5960" b="1"/>
            </a:lvl1pPr>
            <a:lvl2pPr marL="1135319" indent="0">
              <a:buNone/>
              <a:defRPr sz="4966" b="1"/>
            </a:lvl2pPr>
            <a:lvl3pPr marL="2270638" indent="0">
              <a:buNone/>
              <a:defRPr sz="4470" b="1"/>
            </a:lvl3pPr>
            <a:lvl4pPr marL="3405957" indent="0">
              <a:buNone/>
              <a:defRPr sz="3973" b="1"/>
            </a:lvl4pPr>
            <a:lvl5pPr marL="4541276" indent="0">
              <a:buNone/>
              <a:defRPr sz="3973" b="1"/>
            </a:lvl5pPr>
            <a:lvl6pPr marL="5676595" indent="0">
              <a:buNone/>
              <a:defRPr sz="3973" b="1"/>
            </a:lvl6pPr>
            <a:lvl7pPr marL="6811914" indent="0">
              <a:buNone/>
              <a:defRPr sz="3973" b="1"/>
            </a:lvl7pPr>
            <a:lvl8pPr marL="7947233" indent="0">
              <a:buNone/>
              <a:defRPr sz="3973" b="1"/>
            </a:lvl8pPr>
            <a:lvl9pPr marL="9082552" indent="0">
              <a:buNone/>
              <a:defRPr sz="3973"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991A2DD6-5CAA-4A33-B76F-5524B39CE141}"/>
              </a:ext>
            </a:extLst>
          </p:cNvPr>
          <p:cNvSpPr>
            <a:spLocks noGrp="1"/>
          </p:cNvSpPr>
          <p:nvPr>
            <p:ph sz="quarter" idx="4"/>
          </p:nvPr>
        </p:nvSpPr>
        <p:spPr>
          <a:xfrm>
            <a:off x="15326827" y="15635264"/>
            <a:ext cx="12870909" cy="2299711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23A7AB2-F414-45F5-A8E1-623D5AEE4B58}"/>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8" name="Espace réservé du pied de page 7">
            <a:extLst>
              <a:ext uri="{FF2B5EF4-FFF2-40B4-BE49-F238E27FC236}">
                <a16:creationId xmlns:a16="http://schemas.microsoft.com/office/drawing/2014/main" id="{049C932C-922E-4FCC-A963-2AE8D608C18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109A0C0-315B-46E7-8BE2-3D738BCC3FEC}"/>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575380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619863-80D1-4876-BAF0-DFD8687370F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F6DCF55-916E-4F4B-9831-177E144B558F}"/>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4" name="Espace réservé du pied de page 3">
            <a:extLst>
              <a:ext uri="{FF2B5EF4-FFF2-40B4-BE49-F238E27FC236}">
                <a16:creationId xmlns:a16="http://schemas.microsoft.com/office/drawing/2014/main" id="{BADADC93-66F3-4A7D-A18D-01D81435407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6C5E4AD-902E-46BE-93EE-9E0A2560B754}"/>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2503004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3F608DF-0DEA-4EDE-9D37-570E9FBD1417}"/>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3" name="Espace réservé du pied de page 2">
            <a:extLst>
              <a:ext uri="{FF2B5EF4-FFF2-40B4-BE49-F238E27FC236}">
                <a16:creationId xmlns:a16="http://schemas.microsoft.com/office/drawing/2014/main" id="{4509CE51-F69C-44F4-9985-207B4C52E9F6}"/>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453FAD8-BDBE-4617-B88D-9918C6998FCD}"/>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3992953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F188E9-5378-419B-BBBC-8C81791E7A22}"/>
              </a:ext>
            </a:extLst>
          </p:cNvPr>
          <p:cNvSpPr>
            <a:spLocks noGrp="1"/>
          </p:cNvSpPr>
          <p:nvPr>
            <p:ph type="title"/>
          </p:nvPr>
        </p:nvSpPr>
        <p:spPr>
          <a:xfrm>
            <a:off x="2085366" y="2853584"/>
            <a:ext cx="9764543" cy="9987545"/>
          </a:xfrm>
        </p:spPr>
        <p:txBody>
          <a:bodyPr anchor="b"/>
          <a:lstStyle>
            <a:lvl1pPr>
              <a:defRPr sz="7946"/>
            </a:lvl1pPr>
          </a:lstStyle>
          <a:p>
            <a:r>
              <a:rPr lang="fr-FR"/>
              <a:t>Modifiez le style du titre</a:t>
            </a:r>
          </a:p>
        </p:txBody>
      </p:sp>
      <p:sp>
        <p:nvSpPr>
          <p:cNvPr id="3" name="Espace réservé du contenu 2">
            <a:extLst>
              <a:ext uri="{FF2B5EF4-FFF2-40B4-BE49-F238E27FC236}">
                <a16:creationId xmlns:a16="http://schemas.microsoft.com/office/drawing/2014/main" id="{90C19BEF-BE16-4DA5-A1AF-78EB893CEAC2}"/>
              </a:ext>
            </a:extLst>
          </p:cNvPr>
          <p:cNvSpPr>
            <a:spLocks noGrp="1"/>
          </p:cNvSpPr>
          <p:nvPr>
            <p:ph idx="1"/>
          </p:nvPr>
        </p:nvSpPr>
        <p:spPr>
          <a:xfrm>
            <a:off x="12870909" y="6162952"/>
            <a:ext cx="15326827" cy="30418415"/>
          </a:xfrm>
        </p:spPr>
        <p:txBody>
          <a:bodyPr/>
          <a:lstStyle>
            <a:lvl1pPr>
              <a:defRPr sz="7946"/>
            </a:lvl1pPr>
            <a:lvl2pPr>
              <a:defRPr sz="6953"/>
            </a:lvl2pPr>
            <a:lvl3pPr>
              <a:defRPr sz="5960"/>
            </a:lvl3pPr>
            <a:lvl4pPr>
              <a:defRPr sz="4966"/>
            </a:lvl4pPr>
            <a:lvl5pPr>
              <a:defRPr sz="4966"/>
            </a:lvl5pPr>
            <a:lvl6pPr>
              <a:defRPr sz="4966"/>
            </a:lvl6pPr>
            <a:lvl7pPr>
              <a:defRPr sz="4966"/>
            </a:lvl7pPr>
            <a:lvl8pPr>
              <a:defRPr sz="4966"/>
            </a:lvl8pPr>
            <a:lvl9pPr>
              <a:defRPr sz="4966"/>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F480501-980B-45D9-9FF4-23721988818B}"/>
              </a:ext>
            </a:extLst>
          </p:cNvPr>
          <p:cNvSpPr>
            <a:spLocks noGrp="1"/>
          </p:cNvSpPr>
          <p:nvPr>
            <p:ph type="body" sz="half" idx="2"/>
          </p:nvPr>
        </p:nvSpPr>
        <p:spPr>
          <a:xfrm>
            <a:off x="2085366" y="12841129"/>
            <a:ext cx="9764543" cy="23789780"/>
          </a:xfrm>
        </p:spPr>
        <p:txBody>
          <a:bodyPr/>
          <a:lstStyle>
            <a:lvl1pPr marL="0" indent="0">
              <a:buNone/>
              <a:defRPr sz="3973"/>
            </a:lvl1pPr>
            <a:lvl2pPr marL="1135319" indent="0">
              <a:buNone/>
              <a:defRPr sz="3476"/>
            </a:lvl2pPr>
            <a:lvl3pPr marL="2270638" indent="0">
              <a:buNone/>
              <a:defRPr sz="2980"/>
            </a:lvl3pPr>
            <a:lvl4pPr marL="3405957" indent="0">
              <a:buNone/>
              <a:defRPr sz="2483"/>
            </a:lvl4pPr>
            <a:lvl5pPr marL="4541276" indent="0">
              <a:buNone/>
              <a:defRPr sz="2483"/>
            </a:lvl5pPr>
            <a:lvl6pPr marL="5676595" indent="0">
              <a:buNone/>
              <a:defRPr sz="2483"/>
            </a:lvl6pPr>
            <a:lvl7pPr marL="6811914" indent="0">
              <a:buNone/>
              <a:defRPr sz="2483"/>
            </a:lvl7pPr>
            <a:lvl8pPr marL="7947233" indent="0">
              <a:buNone/>
              <a:defRPr sz="2483"/>
            </a:lvl8pPr>
            <a:lvl9pPr marL="9082552" indent="0">
              <a:buNone/>
              <a:defRPr sz="2483"/>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21E432DF-1601-45C1-98B4-3C6A8114EC4B}"/>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6" name="Espace réservé du pied de page 5">
            <a:extLst>
              <a:ext uri="{FF2B5EF4-FFF2-40B4-BE49-F238E27FC236}">
                <a16:creationId xmlns:a16="http://schemas.microsoft.com/office/drawing/2014/main" id="{8E61BF82-2BD8-4967-A266-113E04AFBF7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4F255F8-6E82-4E97-B592-19E69D4BB804}"/>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1503008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7DFBCA-7FEC-42F3-9C94-DFB33B5AECEA}"/>
              </a:ext>
            </a:extLst>
          </p:cNvPr>
          <p:cNvSpPr>
            <a:spLocks noGrp="1"/>
          </p:cNvSpPr>
          <p:nvPr>
            <p:ph type="title"/>
          </p:nvPr>
        </p:nvSpPr>
        <p:spPr>
          <a:xfrm>
            <a:off x="2085366" y="2853584"/>
            <a:ext cx="9764543" cy="9987545"/>
          </a:xfrm>
        </p:spPr>
        <p:txBody>
          <a:bodyPr anchor="b"/>
          <a:lstStyle>
            <a:lvl1pPr>
              <a:defRPr sz="7946"/>
            </a:lvl1pPr>
          </a:lstStyle>
          <a:p>
            <a:r>
              <a:rPr lang="fr-FR"/>
              <a:t>Modifiez le style du titre</a:t>
            </a:r>
          </a:p>
        </p:txBody>
      </p:sp>
      <p:sp>
        <p:nvSpPr>
          <p:cNvPr id="3" name="Espace réservé pour une image  2">
            <a:extLst>
              <a:ext uri="{FF2B5EF4-FFF2-40B4-BE49-F238E27FC236}">
                <a16:creationId xmlns:a16="http://schemas.microsoft.com/office/drawing/2014/main" id="{1A039AF9-E861-4828-9099-28F0B6C1718A}"/>
              </a:ext>
            </a:extLst>
          </p:cNvPr>
          <p:cNvSpPr>
            <a:spLocks noGrp="1"/>
          </p:cNvSpPr>
          <p:nvPr>
            <p:ph type="pic" idx="1"/>
          </p:nvPr>
        </p:nvSpPr>
        <p:spPr>
          <a:xfrm>
            <a:off x="12870909" y="6162952"/>
            <a:ext cx="15326827" cy="30418415"/>
          </a:xfrm>
        </p:spPr>
        <p:txBody>
          <a:bodyPr/>
          <a:lstStyle>
            <a:lvl1pPr marL="0" indent="0">
              <a:buNone/>
              <a:defRPr sz="7946"/>
            </a:lvl1pPr>
            <a:lvl2pPr marL="1135319" indent="0">
              <a:buNone/>
              <a:defRPr sz="6953"/>
            </a:lvl2pPr>
            <a:lvl3pPr marL="2270638" indent="0">
              <a:buNone/>
              <a:defRPr sz="5960"/>
            </a:lvl3pPr>
            <a:lvl4pPr marL="3405957" indent="0">
              <a:buNone/>
              <a:defRPr sz="4966"/>
            </a:lvl4pPr>
            <a:lvl5pPr marL="4541276" indent="0">
              <a:buNone/>
              <a:defRPr sz="4966"/>
            </a:lvl5pPr>
            <a:lvl6pPr marL="5676595" indent="0">
              <a:buNone/>
              <a:defRPr sz="4966"/>
            </a:lvl6pPr>
            <a:lvl7pPr marL="6811914" indent="0">
              <a:buNone/>
              <a:defRPr sz="4966"/>
            </a:lvl7pPr>
            <a:lvl8pPr marL="7947233" indent="0">
              <a:buNone/>
              <a:defRPr sz="4966"/>
            </a:lvl8pPr>
            <a:lvl9pPr marL="9082552" indent="0">
              <a:buNone/>
              <a:defRPr sz="4966"/>
            </a:lvl9pPr>
          </a:lstStyle>
          <a:p>
            <a:endParaRPr lang="fr-FR"/>
          </a:p>
        </p:txBody>
      </p:sp>
      <p:sp>
        <p:nvSpPr>
          <p:cNvPr id="4" name="Espace réservé du texte 3">
            <a:extLst>
              <a:ext uri="{FF2B5EF4-FFF2-40B4-BE49-F238E27FC236}">
                <a16:creationId xmlns:a16="http://schemas.microsoft.com/office/drawing/2014/main" id="{6F6F3B02-910E-4CAE-A5BC-F05E10C297F0}"/>
              </a:ext>
            </a:extLst>
          </p:cNvPr>
          <p:cNvSpPr>
            <a:spLocks noGrp="1"/>
          </p:cNvSpPr>
          <p:nvPr>
            <p:ph type="body" sz="half" idx="2"/>
          </p:nvPr>
        </p:nvSpPr>
        <p:spPr>
          <a:xfrm>
            <a:off x="2085366" y="12841129"/>
            <a:ext cx="9764543" cy="23789780"/>
          </a:xfrm>
        </p:spPr>
        <p:txBody>
          <a:bodyPr/>
          <a:lstStyle>
            <a:lvl1pPr marL="0" indent="0">
              <a:buNone/>
              <a:defRPr sz="3973"/>
            </a:lvl1pPr>
            <a:lvl2pPr marL="1135319" indent="0">
              <a:buNone/>
              <a:defRPr sz="3476"/>
            </a:lvl2pPr>
            <a:lvl3pPr marL="2270638" indent="0">
              <a:buNone/>
              <a:defRPr sz="2980"/>
            </a:lvl3pPr>
            <a:lvl4pPr marL="3405957" indent="0">
              <a:buNone/>
              <a:defRPr sz="2483"/>
            </a:lvl4pPr>
            <a:lvl5pPr marL="4541276" indent="0">
              <a:buNone/>
              <a:defRPr sz="2483"/>
            </a:lvl5pPr>
            <a:lvl6pPr marL="5676595" indent="0">
              <a:buNone/>
              <a:defRPr sz="2483"/>
            </a:lvl6pPr>
            <a:lvl7pPr marL="6811914" indent="0">
              <a:buNone/>
              <a:defRPr sz="2483"/>
            </a:lvl7pPr>
            <a:lvl8pPr marL="7947233" indent="0">
              <a:buNone/>
              <a:defRPr sz="2483"/>
            </a:lvl8pPr>
            <a:lvl9pPr marL="9082552" indent="0">
              <a:buNone/>
              <a:defRPr sz="2483"/>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4261502-8A35-4587-B444-D7C9B724C115}"/>
              </a:ext>
            </a:extLst>
          </p:cNvPr>
          <p:cNvSpPr>
            <a:spLocks noGrp="1"/>
          </p:cNvSpPr>
          <p:nvPr>
            <p:ph type="dt" sz="half" idx="10"/>
          </p:nvPr>
        </p:nvSpPr>
        <p:spPr/>
        <p:txBody>
          <a:bodyPr/>
          <a:lstStyle/>
          <a:p>
            <a:fld id="{283EBB9D-BA26-42D8-8207-DDBF6AD551AE}" type="datetimeFigureOut">
              <a:rPr lang="fr-FR" smtClean="0"/>
              <a:t>29/02/2024</a:t>
            </a:fld>
            <a:endParaRPr lang="fr-FR"/>
          </a:p>
        </p:txBody>
      </p:sp>
      <p:sp>
        <p:nvSpPr>
          <p:cNvPr id="6" name="Espace réservé du pied de page 5">
            <a:extLst>
              <a:ext uri="{FF2B5EF4-FFF2-40B4-BE49-F238E27FC236}">
                <a16:creationId xmlns:a16="http://schemas.microsoft.com/office/drawing/2014/main" id="{ED4A3CFE-97D4-4D44-A6B1-1827E0A95EF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FB07C21-D39C-44CE-B80B-AAC70E0455A6}"/>
              </a:ext>
            </a:extLst>
          </p:cNvPr>
          <p:cNvSpPr>
            <a:spLocks noGrp="1"/>
          </p:cNvSpPr>
          <p:nvPr>
            <p:ph type="sldNum" sz="quarter" idx="12"/>
          </p:nvPr>
        </p:nvSpPr>
        <p:spPr/>
        <p:txBody>
          <a:bodyPr/>
          <a:lstStyle/>
          <a:p>
            <a:fld id="{F30D4627-ABF8-4DDA-963C-AAC6B2BB42DB}" type="slidenum">
              <a:rPr lang="fr-FR" smtClean="0"/>
              <a:t>‹N°›</a:t>
            </a:fld>
            <a:endParaRPr lang="fr-FR"/>
          </a:p>
        </p:txBody>
      </p:sp>
    </p:spTree>
    <p:extLst>
      <p:ext uri="{BB962C8B-B14F-4D97-AF65-F5344CB8AC3E}">
        <p14:creationId xmlns:p14="http://schemas.microsoft.com/office/powerpoint/2010/main" val="1276108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3575A9F-6C35-4305-92D0-C8568BC14B5A}"/>
              </a:ext>
            </a:extLst>
          </p:cNvPr>
          <p:cNvSpPr>
            <a:spLocks noGrp="1"/>
          </p:cNvSpPr>
          <p:nvPr>
            <p:ph type="title"/>
          </p:nvPr>
        </p:nvSpPr>
        <p:spPr>
          <a:xfrm>
            <a:off x="2081421" y="2278907"/>
            <a:ext cx="26112371" cy="8273416"/>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579B6F5-521A-4203-8A0F-4A10AA649F65}"/>
              </a:ext>
            </a:extLst>
          </p:cNvPr>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1288409-1565-4741-9E06-A6A30D4E78BE}"/>
              </a:ext>
            </a:extLst>
          </p:cNvPr>
          <p:cNvSpPr>
            <a:spLocks noGrp="1"/>
          </p:cNvSpPr>
          <p:nvPr>
            <p:ph type="dt" sz="half" idx="2"/>
          </p:nvPr>
        </p:nvSpPr>
        <p:spPr>
          <a:xfrm>
            <a:off x="2081421" y="39672750"/>
            <a:ext cx="6811923" cy="2278904"/>
          </a:xfrm>
          <a:prstGeom prst="rect">
            <a:avLst/>
          </a:prstGeom>
        </p:spPr>
        <p:txBody>
          <a:bodyPr vert="horz" lIns="91440" tIns="45720" rIns="91440" bIns="45720" rtlCol="0" anchor="ctr"/>
          <a:lstStyle>
            <a:lvl1pPr algn="l">
              <a:defRPr sz="2980">
                <a:solidFill>
                  <a:schemeClr val="tx1">
                    <a:tint val="75000"/>
                  </a:schemeClr>
                </a:solidFill>
              </a:defRPr>
            </a:lvl1pPr>
          </a:lstStyle>
          <a:p>
            <a:fld id="{283EBB9D-BA26-42D8-8207-DDBF6AD551AE}" type="datetimeFigureOut">
              <a:rPr lang="fr-FR" smtClean="0"/>
              <a:t>29/02/2024</a:t>
            </a:fld>
            <a:endParaRPr lang="fr-FR"/>
          </a:p>
        </p:txBody>
      </p:sp>
      <p:sp>
        <p:nvSpPr>
          <p:cNvPr id="5" name="Espace réservé du pied de page 4">
            <a:extLst>
              <a:ext uri="{FF2B5EF4-FFF2-40B4-BE49-F238E27FC236}">
                <a16:creationId xmlns:a16="http://schemas.microsoft.com/office/drawing/2014/main" id="{6BC8FC07-FB69-4FC2-BC36-2C555A3D5817}"/>
              </a:ext>
            </a:extLst>
          </p:cNvPr>
          <p:cNvSpPr>
            <a:spLocks noGrp="1"/>
          </p:cNvSpPr>
          <p:nvPr>
            <p:ph type="ftr" sz="quarter" idx="3"/>
          </p:nvPr>
        </p:nvSpPr>
        <p:spPr>
          <a:xfrm>
            <a:off x="10028665" y="39672750"/>
            <a:ext cx="10217884" cy="2278904"/>
          </a:xfrm>
          <a:prstGeom prst="rect">
            <a:avLst/>
          </a:prstGeom>
        </p:spPr>
        <p:txBody>
          <a:bodyPr vert="horz" lIns="91440" tIns="45720" rIns="91440" bIns="45720" rtlCol="0" anchor="ctr"/>
          <a:lstStyle>
            <a:lvl1pPr algn="ctr">
              <a:defRPr sz="298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7EAD0E2-FFC0-41CE-A980-1BFF7B4B2513}"/>
              </a:ext>
            </a:extLst>
          </p:cNvPr>
          <p:cNvSpPr>
            <a:spLocks noGrp="1"/>
          </p:cNvSpPr>
          <p:nvPr>
            <p:ph type="sldNum" sz="quarter" idx="4"/>
          </p:nvPr>
        </p:nvSpPr>
        <p:spPr>
          <a:xfrm>
            <a:off x="21381869" y="39672750"/>
            <a:ext cx="6811923" cy="2278904"/>
          </a:xfrm>
          <a:prstGeom prst="rect">
            <a:avLst/>
          </a:prstGeom>
        </p:spPr>
        <p:txBody>
          <a:bodyPr vert="horz" lIns="91440" tIns="45720" rIns="91440" bIns="45720" rtlCol="0" anchor="ctr"/>
          <a:lstStyle>
            <a:lvl1pPr algn="r">
              <a:defRPr sz="2980">
                <a:solidFill>
                  <a:schemeClr val="tx1">
                    <a:tint val="75000"/>
                  </a:schemeClr>
                </a:solidFill>
              </a:defRPr>
            </a:lvl1pPr>
          </a:lstStyle>
          <a:p>
            <a:fld id="{F30D4627-ABF8-4DDA-963C-AAC6B2BB42DB}" type="slidenum">
              <a:rPr lang="fr-FR" smtClean="0"/>
              <a:t>‹N°›</a:t>
            </a:fld>
            <a:endParaRPr lang="fr-FR"/>
          </a:p>
        </p:txBody>
      </p:sp>
    </p:spTree>
    <p:extLst>
      <p:ext uri="{BB962C8B-B14F-4D97-AF65-F5344CB8AC3E}">
        <p14:creationId xmlns:p14="http://schemas.microsoft.com/office/powerpoint/2010/main" val="3202880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270638" rtl="0" eaLnBrk="1" latinLnBrk="0" hangingPunct="1">
        <a:lnSpc>
          <a:spcPct val="90000"/>
        </a:lnSpc>
        <a:spcBef>
          <a:spcPct val="0"/>
        </a:spcBef>
        <a:buNone/>
        <a:defRPr sz="10926" kern="1200">
          <a:solidFill>
            <a:schemeClr val="tx1"/>
          </a:solidFill>
          <a:latin typeface="+mj-lt"/>
          <a:ea typeface="+mj-ea"/>
          <a:cs typeface="+mj-cs"/>
        </a:defRPr>
      </a:lvl1pPr>
    </p:titleStyle>
    <p:bodyStyle>
      <a:lvl1pPr marL="567660" indent="-567660" algn="l" defTabSz="2270638" rtl="0" eaLnBrk="1" latinLnBrk="0" hangingPunct="1">
        <a:lnSpc>
          <a:spcPct val="90000"/>
        </a:lnSpc>
        <a:spcBef>
          <a:spcPts val="2483"/>
        </a:spcBef>
        <a:buFont typeface="Arial" panose="020B0604020202020204" pitchFamily="34" charset="0"/>
        <a:buChar char="•"/>
        <a:defRPr sz="6953" kern="1200">
          <a:solidFill>
            <a:schemeClr val="tx1"/>
          </a:solidFill>
          <a:latin typeface="+mn-lt"/>
          <a:ea typeface="+mn-ea"/>
          <a:cs typeface="+mn-cs"/>
        </a:defRPr>
      </a:lvl1pPr>
      <a:lvl2pPr marL="1702979" indent="-567660" algn="l" defTabSz="2270638" rtl="0" eaLnBrk="1" latinLnBrk="0" hangingPunct="1">
        <a:lnSpc>
          <a:spcPct val="90000"/>
        </a:lnSpc>
        <a:spcBef>
          <a:spcPts val="1242"/>
        </a:spcBef>
        <a:buFont typeface="Arial" panose="020B0604020202020204" pitchFamily="34" charset="0"/>
        <a:buChar char="•"/>
        <a:defRPr sz="5960" kern="1200">
          <a:solidFill>
            <a:schemeClr val="tx1"/>
          </a:solidFill>
          <a:latin typeface="+mn-lt"/>
          <a:ea typeface="+mn-ea"/>
          <a:cs typeface="+mn-cs"/>
        </a:defRPr>
      </a:lvl2pPr>
      <a:lvl3pPr marL="2838298" indent="-567660" algn="l" defTabSz="2270638" rtl="0" eaLnBrk="1" latinLnBrk="0" hangingPunct="1">
        <a:lnSpc>
          <a:spcPct val="90000"/>
        </a:lnSpc>
        <a:spcBef>
          <a:spcPts val="1242"/>
        </a:spcBef>
        <a:buFont typeface="Arial" panose="020B0604020202020204" pitchFamily="34" charset="0"/>
        <a:buChar char="•"/>
        <a:defRPr sz="4966" kern="1200">
          <a:solidFill>
            <a:schemeClr val="tx1"/>
          </a:solidFill>
          <a:latin typeface="+mn-lt"/>
          <a:ea typeface="+mn-ea"/>
          <a:cs typeface="+mn-cs"/>
        </a:defRPr>
      </a:lvl3pPr>
      <a:lvl4pPr marL="3973617"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4pPr>
      <a:lvl5pPr marL="5108936"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5pPr>
      <a:lvl6pPr marL="6244255"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6pPr>
      <a:lvl7pPr marL="7379574"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7pPr>
      <a:lvl8pPr marL="8514893"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8pPr>
      <a:lvl9pPr marL="9650212" indent="-567660" algn="l" defTabSz="2270638"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9pPr>
    </p:bodyStyle>
    <p:otherStyle>
      <a:defPPr>
        <a:defRPr lang="fr-FR"/>
      </a:defPPr>
      <a:lvl1pPr marL="0" algn="l" defTabSz="2270638" rtl="0" eaLnBrk="1" latinLnBrk="0" hangingPunct="1">
        <a:defRPr sz="4470" kern="1200">
          <a:solidFill>
            <a:schemeClr val="tx1"/>
          </a:solidFill>
          <a:latin typeface="+mn-lt"/>
          <a:ea typeface="+mn-ea"/>
          <a:cs typeface="+mn-cs"/>
        </a:defRPr>
      </a:lvl1pPr>
      <a:lvl2pPr marL="1135319" algn="l" defTabSz="2270638" rtl="0" eaLnBrk="1" latinLnBrk="0" hangingPunct="1">
        <a:defRPr sz="4470" kern="1200">
          <a:solidFill>
            <a:schemeClr val="tx1"/>
          </a:solidFill>
          <a:latin typeface="+mn-lt"/>
          <a:ea typeface="+mn-ea"/>
          <a:cs typeface="+mn-cs"/>
        </a:defRPr>
      </a:lvl2pPr>
      <a:lvl3pPr marL="2270638" algn="l" defTabSz="2270638" rtl="0" eaLnBrk="1" latinLnBrk="0" hangingPunct="1">
        <a:defRPr sz="4470" kern="1200">
          <a:solidFill>
            <a:schemeClr val="tx1"/>
          </a:solidFill>
          <a:latin typeface="+mn-lt"/>
          <a:ea typeface="+mn-ea"/>
          <a:cs typeface="+mn-cs"/>
        </a:defRPr>
      </a:lvl3pPr>
      <a:lvl4pPr marL="3405957" algn="l" defTabSz="2270638" rtl="0" eaLnBrk="1" latinLnBrk="0" hangingPunct="1">
        <a:defRPr sz="4470" kern="1200">
          <a:solidFill>
            <a:schemeClr val="tx1"/>
          </a:solidFill>
          <a:latin typeface="+mn-lt"/>
          <a:ea typeface="+mn-ea"/>
          <a:cs typeface="+mn-cs"/>
        </a:defRPr>
      </a:lvl4pPr>
      <a:lvl5pPr marL="4541276" algn="l" defTabSz="2270638" rtl="0" eaLnBrk="1" latinLnBrk="0" hangingPunct="1">
        <a:defRPr sz="4470" kern="1200">
          <a:solidFill>
            <a:schemeClr val="tx1"/>
          </a:solidFill>
          <a:latin typeface="+mn-lt"/>
          <a:ea typeface="+mn-ea"/>
          <a:cs typeface="+mn-cs"/>
        </a:defRPr>
      </a:lvl5pPr>
      <a:lvl6pPr marL="5676595" algn="l" defTabSz="2270638" rtl="0" eaLnBrk="1" latinLnBrk="0" hangingPunct="1">
        <a:defRPr sz="4470" kern="1200">
          <a:solidFill>
            <a:schemeClr val="tx1"/>
          </a:solidFill>
          <a:latin typeface="+mn-lt"/>
          <a:ea typeface="+mn-ea"/>
          <a:cs typeface="+mn-cs"/>
        </a:defRPr>
      </a:lvl6pPr>
      <a:lvl7pPr marL="6811914" algn="l" defTabSz="2270638" rtl="0" eaLnBrk="1" latinLnBrk="0" hangingPunct="1">
        <a:defRPr sz="4470" kern="1200">
          <a:solidFill>
            <a:schemeClr val="tx1"/>
          </a:solidFill>
          <a:latin typeface="+mn-lt"/>
          <a:ea typeface="+mn-ea"/>
          <a:cs typeface="+mn-cs"/>
        </a:defRPr>
      </a:lvl7pPr>
      <a:lvl8pPr marL="7947233" algn="l" defTabSz="2270638" rtl="0" eaLnBrk="1" latinLnBrk="0" hangingPunct="1">
        <a:defRPr sz="4470" kern="1200">
          <a:solidFill>
            <a:schemeClr val="tx1"/>
          </a:solidFill>
          <a:latin typeface="+mn-lt"/>
          <a:ea typeface="+mn-ea"/>
          <a:cs typeface="+mn-cs"/>
        </a:defRPr>
      </a:lvl8pPr>
      <a:lvl9pPr marL="9082552" algn="l" defTabSz="2270638" rtl="0" eaLnBrk="1" latinLnBrk="0" hangingPunct="1">
        <a:defRPr sz="44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diagramLayout" Target="../diagrams/layout1.xml"/><Relationship Id="rId18" Type="http://schemas.openxmlformats.org/officeDocument/2006/relationships/diagramLayout" Target="../diagrams/layout2.xml"/><Relationship Id="rId26" Type="http://schemas.openxmlformats.org/officeDocument/2006/relationships/diagramColors" Target="../diagrams/colors3.xml"/><Relationship Id="rId39" Type="http://schemas.openxmlformats.org/officeDocument/2006/relationships/image" Target="../media/image11.png"/><Relationship Id="rId21" Type="http://schemas.microsoft.com/office/2007/relationships/diagramDrawing" Target="../diagrams/drawing2.xml"/><Relationship Id="rId34" Type="http://schemas.openxmlformats.org/officeDocument/2006/relationships/diagramLayout" Target="../diagrams/layout5.xml"/><Relationship Id="rId7" Type="http://schemas.openxmlformats.org/officeDocument/2006/relationships/image" Target="../media/image4.png"/><Relationship Id="rId12" Type="http://schemas.openxmlformats.org/officeDocument/2006/relationships/diagramData" Target="../diagrams/data1.xml"/><Relationship Id="rId17" Type="http://schemas.openxmlformats.org/officeDocument/2006/relationships/diagramData" Target="../diagrams/data2.xml"/><Relationship Id="rId25" Type="http://schemas.openxmlformats.org/officeDocument/2006/relationships/diagramQuickStyle" Target="../diagrams/quickStyle3.xml"/><Relationship Id="rId33" Type="http://schemas.openxmlformats.org/officeDocument/2006/relationships/diagramData" Target="../diagrams/data5.xml"/><Relationship Id="rId38" Type="http://schemas.openxmlformats.org/officeDocument/2006/relationships/image" Target="../media/image10.png"/><Relationship Id="rId2" Type="http://schemas.openxmlformats.org/officeDocument/2006/relationships/notesSlide" Target="../notesSlides/notesSlide1.xml"/><Relationship Id="rId16" Type="http://schemas.microsoft.com/office/2007/relationships/diagramDrawing" Target="../diagrams/drawing1.xml"/><Relationship Id="rId20" Type="http://schemas.openxmlformats.org/officeDocument/2006/relationships/diagramColors" Target="../diagrams/colors2.xml"/><Relationship Id="rId29" Type="http://schemas.openxmlformats.org/officeDocument/2006/relationships/diagramLayout" Target="../diagrams/layout4.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24" Type="http://schemas.openxmlformats.org/officeDocument/2006/relationships/diagramLayout" Target="../diagrams/layout3.xml"/><Relationship Id="rId32" Type="http://schemas.microsoft.com/office/2007/relationships/diagramDrawing" Target="../diagrams/drawing4.xml"/><Relationship Id="rId37" Type="http://schemas.microsoft.com/office/2007/relationships/diagramDrawing" Target="../diagrams/drawing5.xml"/><Relationship Id="rId40" Type="http://schemas.openxmlformats.org/officeDocument/2006/relationships/image" Target="../media/image12.png"/><Relationship Id="rId5" Type="http://schemas.openxmlformats.org/officeDocument/2006/relationships/image" Target="../media/image2.emf"/><Relationship Id="rId15" Type="http://schemas.openxmlformats.org/officeDocument/2006/relationships/diagramColors" Target="../diagrams/colors1.xml"/><Relationship Id="rId23" Type="http://schemas.openxmlformats.org/officeDocument/2006/relationships/diagramData" Target="../diagrams/data3.xml"/><Relationship Id="rId28" Type="http://schemas.openxmlformats.org/officeDocument/2006/relationships/diagramData" Target="../diagrams/data4.xml"/><Relationship Id="rId36" Type="http://schemas.openxmlformats.org/officeDocument/2006/relationships/diagramColors" Target="../diagrams/colors5.xml"/><Relationship Id="rId10" Type="http://schemas.openxmlformats.org/officeDocument/2006/relationships/image" Target="../media/image7.png"/><Relationship Id="rId19" Type="http://schemas.openxmlformats.org/officeDocument/2006/relationships/diagramQuickStyle" Target="../diagrams/quickStyle2.xml"/><Relationship Id="rId31" Type="http://schemas.openxmlformats.org/officeDocument/2006/relationships/diagramColors" Target="../diagrams/colors4.xml"/><Relationship Id="rId4" Type="http://schemas.openxmlformats.org/officeDocument/2006/relationships/hyperlink" Target="mailto:remy.cottez@u-bourgogne.fr" TargetMode="External"/><Relationship Id="rId9" Type="http://schemas.openxmlformats.org/officeDocument/2006/relationships/image" Target="../media/image6.png"/><Relationship Id="rId14" Type="http://schemas.openxmlformats.org/officeDocument/2006/relationships/diagramQuickStyle" Target="../diagrams/quickStyle1.xml"/><Relationship Id="rId22" Type="http://schemas.openxmlformats.org/officeDocument/2006/relationships/image" Target="../media/image9.png"/><Relationship Id="rId27" Type="http://schemas.microsoft.com/office/2007/relationships/diagramDrawing" Target="../diagrams/drawing3.xml"/><Relationship Id="rId30" Type="http://schemas.openxmlformats.org/officeDocument/2006/relationships/diagramQuickStyle" Target="../diagrams/quickStyle4.xml"/><Relationship Id="rId35" Type="http://schemas.openxmlformats.org/officeDocument/2006/relationships/diagramQuickStyle" Target="../diagrams/quickStyle5.xml"/><Relationship Id="rId8" Type="http://schemas.openxmlformats.org/officeDocument/2006/relationships/image" Target="../media/image5.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alpha val="52000"/>
          </a:schemeClr>
        </a:solidFill>
        <a:effectLst/>
      </p:bgPr>
    </p:bg>
    <p:spTree>
      <p:nvGrpSpPr>
        <p:cNvPr id="1" name=""/>
        <p:cNvGrpSpPr/>
        <p:nvPr/>
      </p:nvGrpSpPr>
      <p:grpSpPr>
        <a:xfrm>
          <a:off x="0" y="0"/>
          <a:ext cx="0" cy="0"/>
          <a:chOff x="0" y="0"/>
          <a:chExt cx="0" cy="0"/>
        </a:xfrm>
      </p:grpSpPr>
      <p:sp>
        <p:nvSpPr>
          <p:cNvPr id="11" name="Rectangle : coins arrondis 10">
            <a:extLst>
              <a:ext uri="{FF2B5EF4-FFF2-40B4-BE49-F238E27FC236}">
                <a16:creationId xmlns:a16="http://schemas.microsoft.com/office/drawing/2014/main" id="{6E86889A-BC03-43E0-B1C6-8595CE11A34E}"/>
              </a:ext>
            </a:extLst>
          </p:cNvPr>
          <p:cNvSpPr/>
          <p:nvPr/>
        </p:nvSpPr>
        <p:spPr>
          <a:xfrm>
            <a:off x="1761626" y="5233724"/>
            <a:ext cx="26846031" cy="13371906"/>
          </a:xfrm>
          <a:prstGeom prst="roundRect">
            <a:avLst>
              <a:gd name="adj" fmla="val 803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15">
            <a:extLst>
              <a:ext uri="{FF2B5EF4-FFF2-40B4-BE49-F238E27FC236}">
                <a16:creationId xmlns:a16="http://schemas.microsoft.com/office/drawing/2014/main" id="{2B189613-30D2-80EE-DF2C-B2F2E581CF56}"/>
              </a:ext>
            </a:extLst>
          </p:cNvPr>
          <p:cNvSpPr/>
          <p:nvPr/>
        </p:nvSpPr>
        <p:spPr>
          <a:xfrm>
            <a:off x="1761626" y="22290557"/>
            <a:ext cx="26846031" cy="8069678"/>
          </a:xfrm>
          <a:prstGeom prst="roundRect">
            <a:avLst>
              <a:gd name="adj" fmla="val 8033"/>
            </a:avLst>
          </a:prstGeom>
          <a:blipFill dpi="0" rotWithShape="1">
            <a:blip r:embed="rId3">
              <a:extLst>
                <a:ext uri="{28A0092B-C50C-407E-A947-70E740481C1C}">
                  <a14:useLocalDpi xmlns:a14="http://schemas.microsoft.com/office/drawing/2010/main" val="0"/>
                </a:ext>
              </a:extLst>
            </a:blip>
            <a:srcRect/>
            <a:stretch>
              <a:fillRect/>
            </a:stretch>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B65EB378-BB4A-41A5-A7F6-822AC8736507}"/>
              </a:ext>
            </a:extLst>
          </p:cNvPr>
          <p:cNvSpPr>
            <a:spLocks noGrp="1"/>
          </p:cNvSpPr>
          <p:nvPr>
            <p:ph type="ctrTitle"/>
          </p:nvPr>
        </p:nvSpPr>
        <p:spPr>
          <a:xfrm>
            <a:off x="1221154" y="1549153"/>
            <a:ext cx="27783693" cy="1056773"/>
          </a:xfrm>
        </p:spPr>
        <p:txBody>
          <a:bodyPr>
            <a:noAutofit/>
          </a:bodyPr>
          <a:lstStyle/>
          <a:p>
            <a:r>
              <a:rPr lang="fr-FR" sz="6800" b="1" dirty="0"/>
              <a:t>La violence d’élève à l’école : Quels effets sur le bien-être des enseignants ?</a:t>
            </a:r>
          </a:p>
        </p:txBody>
      </p:sp>
      <p:sp>
        <p:nvSpPr>
          <p:cNvPr id="3" name="Sous-titre 2">
            <a:extLst>
              <a:ext uri="{FF2B5EF4-FFF2-40B4-BE49-F238E27FC236}">
                <a16:creationId xmlns:a16="http://schemas.microsoft.com/office/drawing/2014/main" id="{4CBF85AC-ABB1-4103-8F00-1281661A5EE8}"/>
              </a:ext>
            </a:extLst>
          </p:cNvPr>
          <p:cNvSpPr>
            <a:spLocks noGrp="1"/>
          </p:cNvSpPr>
          <p:nvPr>
            <p:ph type="subTitle" idx="1"/>
          </p:nvPr>
        </p:nvSpPr>
        <p:spPr>
          <a:xfrm>
            <a:off x="3256408" y="2676464"/>
            <a:ext cx="22706410" cy="2449556"/>
          </a:xfrm>
        </p:spPr>
        <p:txBody>
          <a:bodyPr>
            <a:normAutofit fontScale="70000" lnSpcReduction="20000"/>
          </a:bodyPr>
          <a:lstStyle/>
          <a:p>
            <a:pPr>
              <a:lnSpc>
                <a:spcPct val="110000"/>
              </a:lnSpc>
            </a:pPr>
            <a:r>
              <a:rPr lang="fr-FR" sz="6500" dirty="0"/>
              <a:t>Rémy Cottez</a:t>
            </a:r>
            <a:r>
              <a:rPr lang="fr-FR" sz="5000" dirty="0"/>
              <a:t>, </a:t>
            </a:r>
            <a:r>
              <a:rPr lang="fr-FR" sz="5000" dirty="0">
                <a:hlinkClick r:id="rId4"/>
              </a:rPr>
              <a:t>remy.cottez@u-bourgogne.fr</a:t>
            </a:r>
            <a:endParaRPr lang="fr-FR" sz="5000" dirty="0"/>
          </a:p>
          <a:p>
            <a:pPr>
              <a:lnSpc>
                <a:spcPct val="110000"/>
              </a:lnSpc>
            </a:pPr>
            <a:r>
              <a:rPr lang="fr-FR" sz="5000" dirty="0"/>
              <a:t>Laboratoire IREDU, Ecole doctorale SEPT, Université de Bourgogne</a:t>
            </a:r>
          </a:p>
          <a:p>
            <a:pPr>
              <a:lnSpc>
                <a:spcPct val="110000"/>
              </a:lnSpc>
            </a:pPr>
            <a:r>
              <a:rPr lang="fr-FR" sz="5000" dirty="0"/>
              <a:t>1</a:t>
            </a:r>
            <a:r>
              <a:rPr lang="fr-FR" sz="5000" baseline="30000" dirty="0"/>
              <a:t>ère</a:t>
            </a:r>
            <a:r>
              <a:rPr lang="fr-FR" sz="5000" dirty="0"/>
              <a:t> année, Thèse dirigée par Sandrine Garcia et Géraldine Farges</a:t>
            </a:r>
          </a:p>
        </p:txBody>
      </p:sp>
      <p:pic>
        <p:nvPicPr>
          <p:cNvPr id="4" name="Image 3">
            <a:extLst>
              <a:ext uri="{FF2B5EF4-FFF2-40B4-BE49-F238E27FC236}">
                <a16:creationId xmlns:a16="http://schemas.microsoft.com/office/drawing/2014/main" id="{1769594C-20DB-4549-9177-497B28271D3A}"/>
              </a:ext>
            </a:extLst>
          </p:cNvPr>
          <p:cNvPicPr>
            <a:picLocks noChangeAspect="1"/>
          </p:cNvPicPr>
          <p:nvPr/>
        </p:nvPicPr>
        <p:blipFill rotWithShape="1">
          <a:blip r:embed="rId5"/>
          <a:srcRect t="4466" b="7406"/>
          <a:stretch/>
        </p:blipFill>
        <p:spPr>
          <a:xfrm>
            <a:off x="18718293" y="6028247"/>
            <a:ext cx="9854722" cy="4015174"/>
          </a:xfrm>
          <a:prstGeom prst="rect">
            <a:avLst/>
          </a:prstGeom>
        </p:spPr>
      </p:pic>
      <p:sp>
        <p:nvSpPr>
          <p:cNvPr id="9" name="ZoneTexte 8">
            <a:extLst>
              <a:ext uri="{FF2B5EF4-FFF2-40B4-BE49-F238E27FC236}">
                <a16:creationId xmlns:a16="http://schemas.microsoft.com/office/drawing/2014/main" id="{C168AB4B-4E6F-4468-BE60-16EC3C0E56F1}"/>
              </a:ext>
            </a:extLst>
          </p:cNvPr>
          <p:cNvSpPr txBox="1"/>
          <p:nvPr/>
        </p:nvSpPr>
        <p:spPr>
          <a:xfrm>
            <a:off x="2010933" y="5211603"/>
            <a:ext cx="26285968" cy="1323439"/>
          </a:xfrm>
          <a:prstGeom prst="rect">
            <a:avLst/>
          </a:prstGeom>
          <a:noFill/>
        </p:spPr>
        <p:txBody>
          <a:bodyPr wrap="square" rtlCol="0">
            <a:spAutoFit/>
          </a:bodyPr>
          <a:lstStyle/>
          <a:p>
            <a:pPr algn="just"/>
            <a:r>
              <a:rPr lang="fr-FR" sz="5000" b="1" dirty="0"/>
              <a:t>  Contexte et cadre théorique</a:t>
            </a:r>
            <a:r>
              <a:rPr lang="fr-FR" sz="3000" b="1" dirty="0"/>
              <a:t> </a:t>
            </a:r>
            <a:r>
              <a:rPr lang="fr-FR" sz="5000" b="1" dirty="0"/>
              <a:t>:</a:t>
            </a:r>
            <a:r>
              <a:rPr lang="fr-FR" sz="3000" dirty="0"/>
              <a:t> La recherche sur le bien-être à l’école interroge classiquement le lien entre climat scolaire et réussite : le bien-être de l’enseignant est étudié comme déterminant du bien-être de l’élève, lui-même gage de meilleures performances</a:t>
            </a:r>
            <a:endParaRPr lang="fr-FR" dirty="0"/>
          </a:p>
        </p:txBody>
      </p:sp>
      <p:sp>
        <p:nvSpPr>
          <p:cNvPr id="6" name="ZoneTexte 5">
            <a:extLst>
              <a:ext uri="{FF2B5EF4-FFF2-40B4-BE49-F238E27FC236}">
                <a16:creationId xmlns:a16="http://schemas.microsoft.com/office/drawing/2014/main" id="{BFDC61CC-195F-4F37-813E-B1857953CFB9}"/>
              </a:ext>
            </a:extLst>
          </p:cNvPr>
          <p:cNvSpPr txBox="1"/>
          <p:nvPr/>
        </p:nvSpPr>
        <p:spPr>
          <a:xfrm>
            <a:off x="2045909" y="6462723"/>
            <a:ext cx="16799596" cy="4078039"/>
          </a:xfrm>
          <a:prstGeom prst="rect">
            <a:avLst/>
          </a:prstGeom>
          <a:noFill/>
        </p:spPr>
        <p:txBody>
          <a:bodyPr wrap="square" rtlCol="0">
            <a:spAutoFit/>
          </a:bodyPr>
          <a:lstStyle/>
          <a:p>
            <a:pPr algn="just"/>
            <a:r>
              <a:rPr lang="fr-FR" sz="3200" dirty="0"/>
              <a:t>(</a:t>
            </a:r>
            <a:r>
              <a:rPr lang="fr-FR" sz="3000" dirty="0"/>
              <a:t>PISA 2021). Ma thèse prend une approche différente étudiant le bien-être de l’enseignant au regard des comportements d’élèves. Des enquêtes mettent en lumière l’insatisfaction professionnelle des professeurs qui pointent des conditions de travail difficiles (</a:t>
            </a:r>
            <a:r>
              <a:rPr lang="fr-FR" sz="3000" dirty="0" err="1"/>
              <a:t>Saillot</a:t>
            </a:r>
            <a:r>
              <a:rPr lang="fr-FR" sz="3000" dirty="0"/>
              <a:t>, 2018) les exposant à des </a:t>
            </a:r>
            <a:r>
              <a:rPr lang="fr-FR" sz="3300" b="1" dirty="0">
                <a:solidFill>
                  <a:schemeClr val="accent1">
                    <a:lumMod val="75000"/>
                  </a:schemeClr>
                </a:solidFill>
              </a:rPr>
              <a:t>risques « psychosociaux » (RPS)</a:t>
            </a:r>
            <a:r>
              <a:rPr lang="fr-FR" sz="3300" dirty="0"/>
              <a:t> </a:t>
            </a:r>
            <a:r>
              <a:rPr lang="fr-FR" sz="2800" dirty="0"/>
              <a:t>(</a:t>
            </a:r>
            <a:r>
              <a:rPr lang="fr-FR" sz="2800" dirty="0" err="1"/>
              <a:t>Valléry</a:t>
            </a:r>
            <a:r>
              <a:rPr lang="fr-FR" sz="2800" dirty="0"/>
              <a:t> &amp; Leduc, 2012). </a:t>
            </a:r>
            <a:r>
              <a:rPr lang="fr-FR" sz="3000" dirty="0"/>
              <a:t>Le maintien d’un </a:t>
            </a:r>
            <a:r>
              <a:rPr lang="fr-FR" sz="3300" b="1" dirty="0">
                <a:solidFill>
                  <a:schemeClr val="accent1">
                    <a:lumMod val="75000"/>
                  </a:schemeClr>
                </a:solidFill>
              </a:rPr>
              <a:t>climat de classe</a:t>
            </a:r>
            <a:r>
              <a:rPr lang="fr-FR" sz="3300" dirty="0"/>
              <a:t> </a:t>
            </a:r>
            <a:r>
              <a:rPr lang="fr-FR" sz="3000" dirty="0"/>
              <a:t>favorable aux apprentissages est au cœur de leurs préoccupations (Gasparini, 2021). Le baromètre IBEST 2023 montre un bien-être « émoussé » : </a:t>
            </a:r>
            <a:r>
              <a:rPr lang="fr-FR" sz="3300" b="1" dirty="0">
                <a:solidFill>
                  <a:schemeClr val="accent1">
                    <a:lumMod val="75000"/>
                  </a:schemeClr>
                </a:solidFill>
              </a:rPr>
              <a:t>stressés</a:t>
            </a:r>
            <a:r>
              <a:rPr lang="fr-FR" sz="3000" dirty="0"/>
              <a:t>, les enseignants français se sentent peu valorisés, expriment leur «</a:t>
            </a:r>
            <a:r>
              <a:rPr lang="fr-FR" sz="2000" dirty="0"/>
              <a:t> </a:t>
            </a:r>
            <a:r>
              <a:rPr lang="fr-FR" sz="3000" dirty="0"/>
              <a:t>crispation</a:t>
            </a:r>
            <a:r>
              <a:rPr lang="fr-FR" sz="2000" dirty="0"/>
              <a:t> </a:t>
            </a:r>
            <a:r>
              <a:rPr lang="fr-FR" sz="3000" dirty="0"/>
              <a:t>» vis-à-vis de la hiérarchie et une </a:t>
            </a:r>
            <a:r>
              <a:rPr lang="fr-FR" sz="3300" b="1" dirty="0">
                <a:solidFill>
                  <a:schemeClr val="accent1">
                    <a:lumMod val="75000"/>
                  </a:schemeClr>
                </a:solidFill>
              </a:rPr>
              <a:t>«</a:t>
            </a:r>
            <a:r>
              <a:rPr lang="fr-FR" sz="2000" b="1" dirty="0">
                <a:solidFill>
                  <a:schemeClr val="accent1">
                    <a:lumMod val="75000"/>
                  </a:schemeClr>
                </a:solidFill>
              </a:rPr>
              <a:t> </a:t>
            </a:r>
            <a:r>
              <a:rPr lang="fr-FR" sz="3300" b="1" dirty="0">
                <a:solidFill>
                  <a:schemeClr val="accent1">
                    <a:lumMod val="75000"/>
                  </a:schemeClr>
                </a:solidFill>
              </a:rPr>
              <a:t>banalisation</a:t>
            </a:r>
            <a:r>
              <a:rPr lang="fr-FR" sz="1500" b="1" dirty="0">
                <a:solidFill>
                  <a:schemeClr val="accent1">
                    <a:lumMod val="75000"/>
                  </a:schemeClr>
                </a:solidFill>
              </a:rPr>
              <a:t> </a:t>
            </a:r>
            <a:r>
              <a:rPr lang="fr-FR" sz="3300" b="1" dirty="0">
                <a:solidFill>
                  <a:schemeClr val="accent1">
                    <a:lumMod val="75000"/>
                  </a:schemeClr>
                </a:solidFill>
              </a:rPr>
              <a:t>»</a:t>
            </a:r>
            <a:r>
              <a:rPr lang="fr-FR" sz="2000" b="1" dirty="0">
                <a:solidFill>
                  <a:schemeClr val="accent1">
                    <a:lumMod val="75000"/>
                  </a:schemeClr>
                </a:solidFill>
              </a:rPr>
              <a:t> </a:t>
            </a:r>
            <a:r>
              <a:rPr lang="fr-FR" sz="3300" b="1" dirty="0">
                <a:solidFill>
                  <a:schemeClr val="accent1">
                    <a:lumMod val="75000"/>
                  </a:schemeClr>
                </a:solidFill>
              </a:rPr>
              <a:t>de la violence</a:t>
            </a:r>
            <a:r>
              <a:rPr lang="fr-FR" sz="3000" dirty="0"/>
              <a:t>. L’enquête «</a:t>
            </a:r>
            <a:r>
              <a:rPr lang="fr-FR" sz="2000" dirty="0"/>
              <a:t> </a:t>
            </a:r>
            <a:r>
              <a:rPr lang="fr-FR" sz="3000" dirty="0"/>
              <a:t>climat scolaire » (</a:t>
            </a:r>
            <a:r>
              <a:rPr lang="fr-FR" sz="3000" dirty="0" err="1"/>
              <a:t>Debarbieux</a:t>
            </a:r>
            <a:r>
              <a:rPr lang="fr-FR" sz="2000" dirty="0"/>
              <a:t> </a:t>
            </a:r>
            <a:r>
              <a:rPr lang="fr-FR" sz="3000" dirty="0"/>
              <a:t>&amp;</a:t>
            </a:r>
            <a:r>
              <a:rPr lang="fr-FR" sz="2000" dirty="0"/>
              <a:t> </a:t>
            </a:r>
            <a:r>
              <a:rPr lang="fr-FR" sz="3000" dirty="0" err="1"/>
              <a:t>Moignard</a:t>
            </a:r>
            <a:r>
              <a:rPr lang="fr-FR" sz="2000" dirty="0"/>
              <a:t> </a:t>
            </a:r>
            <a:r>
              <a:rPr lang="fr-FR" sz="3000" dirty="0"/>
              <a:t>2023) confirme leur désarroi face aux </a:t>
            </a:r>
            <a:r>
              <a:rPr lang="fr-FR" sz="3300" b="1" dirty="0">
                <a:solidFill>
                  <a:schemeClr val="accent1">
                    <a:lumMod val="75000"/>
                  </a:schemeClr>
                </a:solidFill>
              </a:rPr>
              <a:t>comportements perturbateurs</a:t>
            </a:r>
            <a:r>
              <a:rPr lang="fr-FR" sz="3000" dirty="0"/>
              <a:t> d’élèves.</a:t>
            </a:r>
          </a:p>
        </p:txBody>
      </p:sp>
      <p:sp>
        <p:nvSpPr>
          <p:cNvPr id="8" name="ZoneTexte 7">
            <a:extLst>
              <a:ext uri="{FF2B5EF4-FFF2-40B4-BE49-F238E27FC236}">
                <a16:creationId xmlns:a16="http://schemas.microsoft.com/office/drawing/2014/main" id="{858930DA-863B-4FC8-8568-AE1484F89441}"/>
              </a:ext>
            </a:extLst>
          </p:cNvPr>
          <p:cNvSpPr txBox="1"/>
          <p:nvPr/>
        </p:nvSpPr>
        <p:spPr>
          <a:xfrm>
            <a:off x="19265815" y="10100439"/>
            <a:ext cx="9700623" cy="553998"/>
          </a:xfrm>
          <a:prstGeom prst="rect">
            <a:avLst/>
          </a:prstGeom>
          <a:noFill/>
        </p:spPr>
        <p:txBody>
          <a:bodyPr wrap="square" rtlCol="0">
            <a:spAutoFit/>
          </a:bodyPr>
          <a:lstStyle/>
          <a:p>
            <a:r>
              <a:rPr lang="fr-FR" sz="3000" i="1" dirty="0"/>
              <a:t>Besoins de formation exprimés, </a:t>
            </a:r>
            <a:r>
              <a:rPr lang="fr-FR" sz="3000" i="1" dirty="0" err="1"/>
              <a:t>Debarbieux</a:t>
            </a:r>
            <a:r>
              <a:rPr lang="fr-FR" sz="3000" i="1" dirty="0"/>
              <a:t> &amp; </a:t>
            </a:r>
            <a:r>
              <a:rPr lang="fr-FR" sz="3000" i="1" dirty="0" err="1"/>
              <a:t>Moignard</a:t>
            </a:r>
            <a:r>
              <a:rPr lang="fr-FR" sz="3000" i="1" dirty="0"/>
              <a:t>      </a:t>
            </a:r>
          </a:p>
        </p:txBody>
      </p:sp>
      <p:sp>
        <p:nvSpPr>
          <p:cNvPr id="13" name="Rectangle : coins arrondis 12">
            <a:extLst>
              <a:ext uri="{FF2B5EF4-FFF2-40B4-BE49-F238E27FC236}">
                <a16:creationId xmlns:a16="http://schemas.microsoft.com/office/drawing/2014/main" id="{1FA691FA-03C9-4341-AAE9-C7244CACE8F0}"/>
              </a:ext>
            </a:extLst>
          </p:cNvPr>
          <p:cNvSpPr/>
          <p:nvPr/>
        </p:nvSpPr>
        <p:spPr>
          <a:xfrm>
            <a:off x="1761626" y="19055513"/>
            <a:ext cx="5610724" cy="275659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5C524993-E435-48E2-A143-EC60F042396E}"/>
              </a:ext>
            </a:extLst>
          </p:cNvPr>
          <p:cNvSpPr txBox="1"/>
          <p:nvPr/>
        </p:nvSpPr>
        <p:spPr>
          <a:xfrm>
            <a:off x="2029983" y="19017412"/>
            <a:ext cx="5190527" cy="2800767"/>
          </a:xfrm>
          <a:prstGeom prst="rect">
            <a:avLst/>
          </a:prstGeom>
          <a:noFill/>
          <a:ln cap="rnd">
            <a:noFill/>
          </a:ln>
        </p:spPr>
        <p:txBody>
          <a:bodyPr wrap="square" rtlCol="0">
            <a:spAutoFit/>
          </a:bodyPr>
          <a:lstStyle/>
          <a:p>
            <a:pPr algn="just"/>
            <a:r>
              <a:rPr lang="fr-FR" sz="5000" b="1" dirty="0"/>
              <a:t>Problématique : </a:t>
            </a:r>
            <a:r>
              <a:rPr lang="fr-FR" sz="3000" dirty="0"/>
              <a:t>Dans quelle mesure la formation des enseignants peut-elle contribuer à améliorer leur  </a:t>
            </a:r>
            <a:r>
              <a:rPr lang="fr-FR" sz="3600" b="1" dirty="0">
                <a:solidFill>
                  <a:schemeClr val="accent1">
                    <a:lumMod val="75000"/>
                  </a:schemeClr>
                </a:solidFill>
              </a:rPr>
              <a:t>bien-être </a:t>
            </a:r>
            <a:r>
              <a:rPr lang="fr-FR" sz="3000" dirty="0"/>
              <a:t>au travail ?</a:t>
            </a:r>
            <a:endParaRPr lang="fr-FR" sz="5000" dirty="0"/>
          </a:p>
        </p:txBody>
      </p:sp>
      <p:sp>
        <p:nvSpPr>
          <p:cNvPr id="18" name="Rectangle : coins arrondis 17">
            <a:extLst>
              <a:ext uri="{FF2B5EF4-FFF2-40B4-BE49-F238E27FC236}">
                <a16:creationId xmlns:a16="http://schemas.microsoft.com/office/drawing/2014/main" id="{7DCE4507-60A2-47AF-928E-07DB0895DBB3}"/>
              </a:ext>
            </a:extLst>
          </p:cNvPr>
          <p:cNvSpPr/>
          <p:nvPr/>
        </p:nvSpPr>
        <p:spPr>
          <a:xfrm>
            <a:off x="7889121" y="19055512"/>
            <a:ext cx="10349704" cy="275659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9DBD05EE-E3A2-49F7-95FF-06C57D527359}"/>
              </a:ext>
            </a:extLst>
          </p:cNvPr>
          <p:cNvSpPr txBox="1"/>
          <p:nvPr/>
        </p:nvSpPr>
        <p:spPr>
          <a:xfrm>
            <a:off x="8113486" y="19075992"/>
            <a:ext cx="10125338" cy="2800767"/>
          </a:xfrm>
          <a:prstGeom prst="rect">
            <a:avLst/>
          </a:prstGeom>
          <a:noFill/>
          <a:ln cap="rnd">
            <a:noFill/>
          </a:ln>
        </p:spPr>
        <p:txBody>
          <a:bodyPr wrap="square" rtlCol="0">
            <a:spAutoFit/>
          </a:bodyPr>
          <a:lstStyle/>
          <a:p>
            <a:pPr algn="just"/>
            <a:r>
              <a:rPr lang="fr-FR" sz="4000" b="1" dirty="0"/>
              <a:t>Hypothèse :</a:t>
            </a:r>
            <a:r>
              <a:rPr lang="fr-FR" sz="3000" b="1" dirty="0"/>
              <a:t> </a:t>
            </a:r>
            <a:r>
              <a:rPr lang="fr-FR" sz="3000" dirty="0"/>
              <a:t>Le bien-être des enseignants est lié aux conditions de travail, dépendantes du climat de classe et de l’usage des </a:t>
            </a:r>
            <a:r>
              <a:rPr lang="fr-FR" sz="3600" b="1" dirty="0">
                <a:solidFill>
                  <a:schemeClr val="accent1">
                    <a:lumMod val="75000"/>
                  </a:schemeClr>
                </a:solidFill>
              </a:rPr>
              <a:t>ressources</a:t>
            </a:r>
            <a:r>
              <a:rPr lang="fr-FR" sz="3000" dirty="0"/>
              <a:t> institutionnelles pour le réguler. </a:t>
            </a:r>
          </a:p>
          <a:p>
            <a:pPr algn="just"/>
            <a:r>
              <a:rPr lang="fr-FR" sz="4000" b="1" dirty="0"/>
              <a:t>Objectifs :</a:t>
            </a:r>
            <a:r>
              <a:rPr lang="fr-FR" sz="3000" b="1" dirty="0"/>
              <a:t> </a:t>
            </a:r>
            <a:r>
              <a:rPr lang="fr-FR" sz="3000" dirty="0"/>
              <a:t>Identifier les ressources pour faire face aux difficultés comportementales, en faire des objets de formation.</a:t>
            </a:r>
          </a:p>
        </p:txBody>
      </p:sp>
      <p:sp>
        <p:nvSpPr>
          <p:cNvPr id="20" name="Rectangle : coins arrondis 19">
            <a:extLst>
              <a:ext uri="{FF2B5EF4-FFF2-40B4-BE49-F238E27FC236}">
                <a16:creationId xmlns:a16="http://schemas.microsoft.com/office/drawing/2014/main" id="{E2BDEEFF-E0BB-464E-AC0B-81D70BB81B39}"/>
              </a:ext>
            </a:extLst>
          </p:cNvPr>
          <p:cNvSpPr/>
          <p:nvPr/>
        </p:nvSpPr>
        <p:spPr>
          <a:xfrm>
            <a:off x="18718293" y="19055512"/>
            <a:ext cx="9889363" cy="275659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ZoneTexte 20">
            <a:extLst>
              <a:ext uri="{FF2B5EF4-FFF2-40B4-BE49-F238E27FC236}">
                <a16:creationId xmlns:a16="http://schemas.microsoft.com/office/drawing/2014/main" id="{08AC97BD-80C2-4FCC-82F9-CE3E44E6B458}"/>
              </a:ext>
            </a:extLst>
          </p:cNvPr>
          <p:cNvSpPr txBox="1"/>
          <p:nvPr/>
        </p:nvSpPr>
        <p:spPr>
          <a:xfrm>
            <a:off x="18907436" y="19017412"/>
            <a:ext cx="9586452" cy="2862322"/>
          </a:xfrm>
          <a:prstGeom prst="rect">
            <a:avLst/>
          </a:prstGeom>
          <a:noFill/>
          <a:ln cap="rnd">
            <a:noFill/>
          </a:ln>
        </p:spPr>
        <p:txBody>
          <a:bodyPr wrap="square" rtlCol="0">
            <a:spAutoFit/>
          </a:bodyPr>
          <a:lstStyle/>
          <a:p>
            <a:pPr algn="just"/>
            <a:r>
              <a:rPr lang="fr-FR" sz="5000" b="1" dirty="0"/>
              <a:t>Méthodologie : </a:t>
            </a:r>
            <a:r>
              <a:rPr lang="fr-FR" sz="3000" dirty="0"/>
              <a:t>- </a:t>
            </a:r>
            <a:r>
              <a:rPr lang="fr-FR" sz="3600" b="1" dirty="0">
                <a:solidFill>
                  <a:schemeClr val="accent1">
                    <a:lumMod val="75000"/>
                  </a:schemeClr>
                </a:solidFill>
              </a:rPr>
              <a:t>Observations</a:t>
            </a:r>
            <a:r>
              <a:rPr lang="fr-FR" sz="3000" dirty="0"/>
              <a:t> de classe, de réunions, de formations (16 sessions sur 13 sites, 80 heures d’observations à ce jour, dont la moitié devant élèves)</a:t>
            </a:r>
          </a:p>
          <a:p>
            <a:pPr algn="just"/>
            <a:r>
              <a:rPr lang="fr-FR" sz="3000" dirty="0"/>
              <a:t>- Approfondissement par </a:t>
            </a:r>
            <a:r>
              <a:rPr lang="fr-FR" sz="3500" b="1" dirty="0">
                <a:solidFill>
                  <a:schemeClr val="accent1">
                    <a:lumMod val="75000"/>
                  </a:schemeClr>
                </a:solidFill>
              </a:rPr>
              <a:t>entretiens semi-directifs </a:t>
            </a:r>
            <a:r>
              <a:rPr lang="fr-FR" sz="3000" dirty="0"/>
              <a:t>(8) </a:t>
            </a:r>
          </a:p>
          <a:p>
            <a:pPr algn="just"/>
            <a:r>
              <a:rPr lang="fr-FR" sz="3000" dirty="0"/>
              <a:t>- Analyse du </a:t>
            </a:r>
            <a:r>
              <a:rPr lang="fr-FR" sz="3500" b="1" dirty="0">
                <a:solidFill>
                  <a:schemeClr val="accent1">
                    <a:lumMod val="75000"/>
                  </a:schemeClr>
                </a:solidFill>
              </a:rPr>
              <a:t>prescrit</a:t>
            </a:r>
            <a:r>
              <a:rPr lang="fr-FR" sz="3000" dirty="0"/>
              <a:t> et du cadre législatif et règlementaire.</a:t>
            </a:r>
          </a:p>
        </p:txBody>
      </p:sp>
      <p:sp>
        <p:nvSpPr>
          <p:cNvPr id="22" name="ZoneTexte 21">
            <a:extLst>
              <a:ext uri="{FF2B5EF4-FFF2-40B4-BE49-F238E27FC236}">
                <a16:creationId xmlns:a16="http://schemas.microsoft.com/office/drawing/2014/main" id="{903A591F-E560-4921-980C-33DA61BD8879}"/>
              </a:ext>
            </a:extLst>
          </p:cNvPr>
          <p:cNvSpPr txBox="1"/>
          <p:nvPr/>
        </p:nvSpPr>
        <p:spPr>
          <a:xfrm>
            <a:off x="1911140" y="12876722"/>
            <a:ext cx="26483605" cy="1938992"/>
          </a:xfrm>
          <a:prstGeom prst="rect">
            <a:avLst/>
          </a:prstGeom>
          <a:noFill/>
        </p:spPr>
        <p:txBody>
          <a:bodyPr wrap="square" rtlCol="0">
            <a:spAutoFit/>
          </a:bodyPr>
          <a:lstStyle/>
          <a:p>
            <a:pPr algn="just"/>
            <a:r>
              <a:rPr lang="fr-FR" sz="3000" dirty="0"/>
              <a:t>Cette tradition de recherche voit les comportements d’élèves comme une donnée sur les conditions d’enseignement. En effet, les RPS sont exacerbés par les </a:t>
            </a:r>
            <a:r>
              <a:rPr lang="fr-FR" sz="3000" b="1" dirty="0">
                <a:solidFill>
                  <a:schemeClr val="accent1">
                    <a:lumMod val="75000"/>
                  </a:schemeClr>
                </a:solidFill>
              </a:rPr>
              <a:t>conduites imprévisibles </a:t>
            </a:r>
            <a:r>
              <a:rPr lang="fr-FR" sz="3000" dirty="0"/>
              <a:t>des élèves engageant les professeurs dans un travail intense et « à </a:t>
            </a:r>
            <a:r>
              <a:rPr lang="fr-FR" sz="3000" b="1" dirty="0">
                <a:solidFill>
                  <a:schemeClr val="accent1">
                    <a:lumMod val="75000"/>
                  </a:schemeClr>
                </a:solidFill>
              </a:rPr>
              <a:t>exigences émotionnelles </a:t>
            </a:r>
            <a:r>
              <a:rPr lang="fr-FR" sz="3000" dirty="0"/>
              <a:t>élevées » (Rapport Gollac, 2011). Peu d’études cependant étudient ces comportements comme une variable qui dépend aussi des processus et des normes inhérentes à la sphère éducative. Ma thèse se propose d’étudier les configurations (Elias 1970) constituant l’environnement de travail des enseignants, pour éclairer leurs difficultés à la lumière des enjeux de pouvoir dans la sphère scolaire.</a:t>
            </a:r>
            <a:endParaRPr lang="fr-FR" sz="2000" dirty="0"/>
          </a:p>
        </p:txBody>
      </p:sp>
      <p:sp>
        <p:nvSpPr>
          <p:cNvPr id="33" name="ZoneTexte 32">
            <a:extLst>
              <a:ext uri="{FF2B5EF4-FFF2-40B4-BE49-F238E27FC236}">
                <a16:creationId xmlns:a16="http://schemas.microsoft.com/office/drawing/2014/main" id="{C04DC1F0-3543-47F3-AF65-AC6B3639E25B}"/>
              </a:ext>
            </a:extLst>
          </p:cNvPr>
          <p:cNvSpPr txBox="1"/>
          <p:nvPr/>
        </p:nvSpPr>
        <p:spPr>
          <a:xfrm>
            <a:off x="20075020" y="17083007"/>
            <a:ext cx="3775339" cy="1477328"/>
          </a:xfrm>
          <a:prstGeom prst="rect">
            <a:avLst/>
          </a:prstGeom>
          <a:noFill/>
        </p:spPr>
        <p:txBody>
          <a:bodyPr wrap="square" rtlCol="0">
            <a:spAutoFit/>
          </a:bodyPr>
          <a:lstStyle/>
          <a:p>
            <a:pPr algn="ctr"/>
            <a:r>
              <a:rPr lang="fr-FR" sz="3000" dirty="0"/>
              <a:t>Travail du care et   « travail émotionnel » (</a:t>
            </a:r>
            <a:r>
              <a:rPr lang="fr-FR" sz="3000" dirty="0" err="1"/>
              <a:t>Hochschild</a:t>
            </a:r>
            <a:r>
              <a:rPr lang="fr-FR" sz="3000" dirty="0"/>
              <a:t>, 2017)</a:t>
            </a:r>
          </a:p>
        </p:txBody>
      </p:sp>
      <p:sp>
        <p:nvSpPr>
          <p:cNvPr id="41" name="ZoneTexte 40">
            <a:extLst>
              <a:ext uri="{FF2B5EF4-FFF2-40B4-BE49-F238E27FC236}">
                <a16:creationId xmlns:a16="http://schemas.microsoft.com/office/drawing/2014/main" id="{207D410A-54E4-4A71-8AB9-76FF7BECFDEB}"/>
              </a:ext>
            </a:extLst>
          </p:cNvPr>
          <p:cNvSpPr txBox="1"/>
          <p:nvPr/>
        </p:nvSpPr>
        <p:spPr>
          <a:xfrm>
            <a:off x="1529763" y="22445382"/>
            <a:ext cx="9916212" cy="2400657"/>
          </a:xfrm>
          <a:prstGeom prst="rect">
            <a:avLst/>
          </a:prstGeom>
          <a:noFill/>
        </p:spPr>
        <p:txBody>
          <a:bodyPr wrap="square" rtlCol="0">
            <a:spAutoFit/>
          </a:bodyPr>
          <a:lstStyle/>
          <a:p>
            <a:pPr algn="ctr"/>
            <a:r>
              <a:rPr lang="fr-FR" sz="5000" b="1" dirty="0"/>
              <a:t>Cadre règlementaire : des  ressources multiples, méconnues, peu axées sur le préventif</a:t>
            </a:r>
          </a:p>
        </p:txBody>
      </p:sp>
      <p:sp>
        <p:nvSpPr>
          <p:cNvPr id="44" name="ZoneTexte 43">
            <a:extLst>
              <a:ext uri="{FF2B5EF4-FFF2-40B4-BE49-F238E27FC236}">
                <a16:creationId xmlns:a16="http://schemas.microsoft.com/office/drawing/2014/main" id="{70F6B90D-0885-4BC8-8E0D-BAEB1B76319F}"/>
              </a:ext>
            </a:extLst>
          </p:cNvPr>
          <p:cNvSpPr txBox="1"/>
          <p:nvPr/>
        </p:nvSpPr>
        <p:spPr>
          <a:xfrm>
            <a:off x="18829239" y="22301004"/>
            <a:ext cx="9370333" cy="3631763"/>
          </a:xfrm>
          <a:prstGeom prst="rect">
            <a:avLst/>
          </a:prstGeom>
          <a:noFill/>
        </p:spPr>
        <p:txBody>
          <a:bodyPr wrap="square" rtlCol="0">
            <a:spAutoFit/>
          </a:bodyPr>
          <a:lstStyle/>
          <a:p>
            <a:pPr algn="just"/>
            <a:r>
              <a:rPr lang="fr-FR" sz="5000" b="1" dirty="0">
                <a:solidFill>
                  <a:schemeClr val="accent1">
                    <a:lumMod val="75000"/>
                  </a:schemeClr>
                </a:solidFill>
              </a:rPr>
              <a:t>La prévention </a:t>
            </a:r>
            <a:r>
              <a:rPr lang="fr-FR" sz="3000" dirty="0"/>
              <a:t>: des ressources peu mobilisées.</a:t>
            </a:r>
          </a:p>
          <a:p>
            <a:pPr marL="457200" indent="-457200" algn="just">
              <a:buFont typeface="Arial" panose="020B0604020202020204" pitchFamily="34" charset="0"/>
              <a:buChar char="•"/>
            </a:pPr>
            <a:r>
              <a:rPr lang="fr-FR" sz="3000" b="1" dirty="0"/>
              <a:t>F3SCT</a:t>
            </a:r>
            <a:r>
              <a:rPr lang="fr-FR" sz="3000" dirty="0"/>
              <a:t> : Formation spécialisée en matière de santé, sécurité et conditions de travail, dans laquelle siègent les organisations professionnelles. Pouvoir d’enquête</a:t>
            </a:r>
          </a:p>
          <a:p>
            <a:pPr marL="457200" indent="-457200" algn="just">
              <a:buFont typeface="Arial" panose="020B0604020202020204" pitchFamily="34" charset="0"/>
              <a:buChar char="•"/>
            </a:pPr>
            <a:r>
              <a:rPr lang="fr-FR" sz="3000" b="1" dirty="0"/>
              <a:t>DUER</a:t>
            </a:r>
            <a:r>
              <a:rPr lang="fr-FR" sz="3000" dirty="0"/>
              <a:t> : Document Unique d’Evaluation des Risques, qui comporte rarement un volet sur les RPS (d’après les premiers entretiens avec des directeurs)</a:t>
            </a:r>
          </a:p>
        </p:txBody>
      </p:sp>
      <p:sp>
        <p:nvSpPr>
          <p:cNvPr id="48" name="ZoneTexte 47">
            <a:extLst>
              <a:ext uri="{FF2B5EF4-FFF2-40B4-BE49-F238E27FC236}">
                <a16:creationId xmlns:a16="http://schemas.microsoft.com/office/drawing/2014/main" id="{AC7656A0-0258-453F-A7EC-F97B0D1E99FC}"/>
              </a:ext>
            </a:extLst>
          </p:cNvPr>
          <p:cNvSpPr txBox="1"/>
          <p:nvPr/>
        </p:nvSpPr>
        <p:spPr>
          <a:xfrm>
            <a:off x="2418448" y="24809176"/>
            <a:ext cx="8732884" cy="5478423"/>
          </a:xfrm>
          <a:prstGeom prst="rect">
            <a:avLst/>
          </a:prstGeom>
          <a:noFill/>
        </p:spPr>
        <p:txBody>
          <a:bodyPr wrap="square" rtlCol="0">
            <a:spAutoFit/>
          </a:bodyPr>
          <a:lstStyle/>
          <a:p>
            <a:pPr algn="just"/>
            <a:r>
              <a:rPr lang="fr-FR" sz="5000" b="1" dirty="0">
                <a:solidFill>
                  <a:schemeClr val="accent1">
                    <a:lumMod val="75000"/>
                  </a:schemeClr>
                </a:solidFill>
              </a:rPr>
              <a:t>La protection </a:t>
            </a:r>
            <a:r>
              <a:rPr lang="fr-FR" sz="3000" dirty="0"/>
              <a:t>des agents : </a:t>
            </a:r>
          </a:p>
          <a:p>
            <a:pPr marL="457200" indent="-457200" algn="just">
              <a:buFont typeface="Arial" panose="020B0604020202020204" pitchFamily="34" charset="0"/>
              <a:buChar char="•"/>
            </a:pPr>
            <a:r>
              <a:rPr lang="fr-FR" sz="3000" dirty="0"/>
              <a:t>Signalements </a:t>
            </a:r>
            <a:r>
              <a:rPr lang="fr-FR" sz="3000" b="1" dirty="0"/>
              <a:t>RSST</a:t>
            </a:r>
            <a:r>
              <a:rPr lang="fr-FR" sz="3000" dirty="0"/>
              <a:t> (thème des comportements perturbateurs majoritaire)</a:t>
            </a:r>
          </a:p>
          <a:p>
            <a:pPr marL="457200" indent="-457200" algn="just">
              <a:buFont typeface="Arial" panose="020B0604020202020204" pitchFamily="34" charset="0"/>
              <a:buChar char="•"/>
            </a:pPr>
            <a:r>
              <a:rPr lang="fr-FR" sz="3000" b="1" dirty="0"/>
              <a:t>RDGI</a:t>
            </a:r>
            <a:r>
              <a:rPr lang="fr-FR" sz="3000" dirty="0"/>
              <a:t> (Danger Grave et imminent)</a:t>
            </a:r>
          </a:p>
          <a:p>
            <a:pPr marL="457200" indent="-457200" algn="just">
              <a:buFont typeface="Arial" panose="020B0604020202020204" pitchFamily="34" charset="0"/>
              <a:buChar char="•"/>
            </a:pPr>
            <a:r>
              <a:rPr lang="fr-FR" sz="3000" dirty="0"/>
              <a:t>L’employeur doit prendre les mesures nécessaires pour protéger le travailleur. Mais il peut y avoir des réticences à signaler les problèmes à son supérieur.</a:t>
            </a:r>
          </a:p>
          <a:p>
            <a:pPr marL="457200" indent="-457200" algn="just">
              <a:buFont typeface="Arial" panose="020B0604020202020204" pitchFamily="34" charset="0"/>
              <a:buChar char="•"/>
            </a:pPr>
            <a:r>
              <a:rPr lang="fr-FR" sz="3000" b="1" dirty="0"/>
              <a:t>Médecine professionnelle </a:t>
            </a:r>
            <a:r>
              <a:rPr lang="fr-FR" sz="3000" dirty="0"/>
              <a:t>peu dotée</a:t>
            </a:r>
          </a:p>
          <a:p>
            <a:pPr marL="457200" indent="-457200" algn="just">
              <a:buFont typeface="Arial" panose="020B0604020202020204" pitchFamily="34" charset="0"/>
              <a:buChar char="•"/>
            </a:pPr>
            <a:r>
              <a:rPr lang="fr-FR" sz="3000" dirty="0"/>
              <a:t>Accord Cadre avec la MGEN : </a:t>
            </a:r>
            <a:r>
              <a:rPr lang="fr-FR" sz="3000" b="1" dirty="0"/>
              <a:t>soutien psychologique </a:t>
            </a:r>
            <a:r>
              <a:rPr lang="fr-FR" sz="3000" dirty="0"/>
              <a:t>des enseignants, suivant une approche individuelle, sans intervention sur les conditions de travail</a:t>
            </a:r>
            <a:r>
              <a:rPr lang="fr-FR" sz="1500" b="1" dirty="0">
                <a:solidFill>
                  <a:schemeClr val="accent1">
                    <a:lumMod val="75000"/>
                  </a:schemeClr>
                </a:solidFill>
              </a:rPr>
              <a:t> </a:t>
            </a:r>
          </a:p>
        </p:txBody>
      </p:sp>
      <p:sp>
        <p:nvSpPr>
          <p:cNvPr id="49" name="ZoneTexte 48">
            <a:extLst>
              <a:ext uri="{FF2B5EF4-FFF2-40B4-BE49-F238E27FC236}">
                <a16:creationId xmlns:a16="http://schemas.microsoft.com/office/drawing/2014/main" id="{5F0C7E6D-7B0B-452F-A81F-C60ECAA60159}"/>
              </a:ext>
            </a:extLst>
          </p:cNvPr>
          <p:cNvSpPr txBox="1"/>
          <p:nvPr/>
        </p:nvSpPr>
        <p:spPr>
          <a:xfrm>
            <a:off x="18845505" y="26100143"/>
            <a:ext cx="9370333" cy="4093428"/>
          </a:xfrm>
          <a:prstGeom prst="rect">
            <a:avLst/>
          </a:prstGeom>
          <a:noFill/>
        </p:spPr>
        <p:txBody>
          <a:bodyPr wrap="square" rtlCol="0">
            <a:spAutoFit/>
          </a:bodyPr>
          <a:lstStyle/>
          <a:p>
            <a:pPr algn="just"/>
            <a:r>
              <a:rPr lang="fr-FR" sz="5000" b="1" dirty="0">
                <a:solidFill>
                  <a:schemeClr val="accent1">
                    <a:lumMod val="75000"/>
                  </a:schemeClr>
                </a:solidFill>
              </a:rPr>
              <a:t>Le traitement </a:t>
            </a:r>
            <a:r>
              <a:rPr lang="fr-FR" sz="3000" dirty="0"/>
              <a:t>des difficultés :</a:t>
            </a:r>
          </a:p>
          <a:p>
            <a:pPr marL="457200" indent="-457200" algn="just">
              <a:buFont typeface="Arial" panose="020B0604020202020204" pitchFamily="34" charset="0"/>
              <a:buChar char="•"/>
            </a:pPr>
            <a:r>
              <a:rPr lang="fr-FR" sz="3000" dirty="0"/>
              <a:t>L’application « </a:t>
            </a:r>
            <a:r>
              <a:rPr lang="fr-FR" sz="3000" b="1" dirty="0"/>
              <a:t>Faits établissements</a:t>
            </a:r>
            <a:r>
              <a:rPr lang="fr-FR" sz="3000" dirty="0"/>
              <a:t> », préconisée pour faire remonter les incidents avec élèves. Permet le déclenchement des différents protocoles (</a:t>
            </a:r>
            <a:r>
              <a:rPr lang="fr-FR" sz="3000" b="1" dirty="0" err="1"/>
              <a:t>pHARe</a:t>
            </a:r>
            <a:r>
              <a:rPr lang="fr-FR" sz="3000" dirty="0"/>
              <a:t>, …)</a:t>
            </a:r>
          </a:p>
          <a:p>
            <a:pPr marL="457200" indent="-457200" algn="just">
              <a:buFont typeface="Arial" panose="020B0604020202020204" pitchFamily="34" charset="0"/>
              <a:buChar char="•"/>
            </a:pPr>
            <a:r>
              <a:rPr lang="fr-FR" sz="3000" b="1" dirty="0"/>
              <a:t>Référents</a:t>
            </a:r>
            <a:r>
              <a:rPr lang="fr-FR" sz="3000" dirty="0"/>
              <a:t> violence, harcèlement au sein des académies</a:t>
            </a:r>
          </a:p>
          <a:p>
            <a:pPr marL="457200" indent="-457200" algn="just">
              <a:buFont typeface="Arial" panose="020B0604020202020204" pitchFamily="34" charset="0"/>
              <a:buChar char="•"/>
            </a:pPr>
            <a:r>
              <a:rPr lang="fr-FR" sz="3000" dirty="0"/>
              <a:t>Pôles ressources, </a:t>
            </a:r>
            <a:r>
              <a:rPr lang="fr-FR" sz="3000" b="1" dirty="0"/>
              <a:t>équipes d’appuis</a:t>
            </a:r>
            <a:r>
              <a:rPr lang="fr-FR" sz="3000" dirty="0"/>
              <a:t>, équipes mobiles.</a:t>
            </a:r>
          </a:p>
          <a:p>
            <a:pPr marL="457200" indent="-457200" algn="just">
              <a:buFont typeface="Arial" panose="020B0604020202020204" pitchFamily="34" charset="0"/>
              <a:buChar char="•"/>
            </a:pPr>
            <a:r>
              <a:rPr lang="fr-FR" sz="3000" dirty="0"/>
              <a:t>La </a:t>
            </a:r>
            <a:r>
              <a:rPr lang="fr-FR" sz="3000" b="1" dirty="0"/>
              <a:t>procédure d’accident de service</a:t>
            </a:r>
            <a:r>
              <a:rPr lang="fr-FR" sz="3000" dirty="0"/>
              <a:t>, peu connue et mobilisée (observation d’une formation syndicale).</a:t>
            </a:r>
          </a:p>
        </p:txBody>
      </p:sp>
      <p:sp>
        <p:nvSpPr>
          <p:cNvPr id="7" name="ZoneTexte 6">
            <a:extLst>
              <a:ext uri="{FF2B5EF4-FFF2-40B4-BE49-F238E27FC236}">
                <a16:creationId xmlns:a16="http://schemas.microsoft.com/office/drawing/2014/main" id="{9D7DF5B5-7862-454E-88A6-46CD150DD0A1}"/>
              </a:ext>
            </a:extLst>
          </p:cNvPr>
          <p:cNvSpPr txBox="1"/>
          <p:nvPr/>
        </p:nvSpPr>
        <p:spPr>
          <a:xfrm>
            <a:off x="10815191" y="17109252"/>
            <a:ext cx="4298503" cy="1477328"/>
          </a:xfrm>
          <a:prstGeom prst="rect">
            <a:avLst/>
          </a:prstGeom>
          <a:noFill/>
        </p:spPr>
        <p:txBody>
          <a:bodyPr wrap="square" rtlCol="0">
            <a:spAutoFit/>
          </a:bodyPr>
          <a:lstStyle/>
          <a:p>
            <a:pPr algn="ctr"/>
            <a:r>
              <a:rPr lang="fr-FR" sz="3000" dirty="0"/>
              <a:t>Bien-être corrélé à l’environnement scolaire (OCDE, 2023)</a:t>
            </a:r>
          </a:p>
        </p:txBody>
      </p:sp>
      <p:sp>
        <p:nvSpPr>
          <p:cNvPr id="12" name="ZoneTexte 11">
            <a:extLst>
              <a:ext uri="{FF2B5EF4-FFF2-40B4-BE49-F238E27FC236}">
                <a16:creationId xmlns:a16="http://schemas.microsoft.com/office/drawing/2014/main" id="{EE1628BA-907E-40EC-A96B-56348DDDA457}"/>
              </a:ext>
            </a:extLst>
          </p:cNvPr>
          <p:cNvSpPr txBox="1"/>
          <p:nvPr/>
        </p:nvSpPr>
        <p:spPr>
          <a:xfrm>
            <a:off x="6415801" y="17109252"/>
            <a:ext cx="3775340" cy="1477328"/>
          </a:xfrm>
          <a:prstGeom prst="rect">
            <a:avLst/>
          </a:prstGeom>
          <a:noFill/>
        </p:spPr>
        <p:txBody>
          <a:bodyPr wrap="square" rtlCol="0">
            <a:spAutoFit/>
          </a:bodyPr>
          <a:lstStyle/>
          <a:p>
            <a:pPr algn="ctr"/>
            <a:r>
              <a:rPr lang="fr-FR" sz="3000" dirty="0"/>
              <a:t>La fragilité de l’activité transférée sur l’individu (Clot, 2010).</a:t>
            </a:r>
          </a:p>
        </p:txBody>
      </p:sp>
      <p:sp>
        <p:nvSpPr>
          <p:cNvPr id="14" name="ZoneTexte 13">
            <a:extLst>
              <a:ext uri="{FF2B5EF4-FFF2-40B4-BE49-F238E27FC236}">
                <a16:creationId xmlns:a16="http://schemas.microsoft.com/office/drawing/2014/main" id="{59BF140B-5FD3-4EFC-BF0A-C2E35C474258}"/>
              </a:ext>
            </a:extLst>
          </p:cNvPr>
          <p:cNvSpPr txBox="1"/>
          <p:nvPr/>
        </p:nvSpPr>
        <p:spPr>
          <a:xfrm>
            <a:off x="15756181" y="17109252"/>
            <a:ext cx="3231852" cy="1477328"/>
          </a:xfrm>
          <a:prstGeom prst="rect">
            <a:avLst/>
          </a:prstGeom>
          <a:noFill/>
        </p:spPr>
        <p:txBody>
          <a:bodyPr wrap="square" rtlCol="0">
            <a:spAutoFit/>
          </a:bodyPr>
          <a:lstStyle/>
          <a:p>
            <a:pPr algn="ctr"/>
            <a:r>
              <a:rPr lang="fr-FR" sz="3000" dirty="0"/>
              <a:t>Pouvoir parental sur l’école (</a:t>
            </a:r>
            <a:r>
              <a:rPr lang="fr-FR" sz="3000" dirty="0" err="1"/>
              <a:t>Addi</a:t>
            </a:r>
            <a:r>
              <a:rPr lang="fr-FR" sz="3000" dirty="0"/>
              <a:t>-R. &amp; </a:t>
            </a:r>
            <a:r>
              <a:rPr lang="fr-FR" sz="3000" dirty="0" err="1"/>
              <a:t>Ainhoren</a:t>
            </a:r>
            <a:r>
              <a:rPr lang="fr-FR" sz="3000" dirty="0"/>
              <a:t>, 2009) </a:t>
            </a:r>
            <a:endParaRPr lang="fr-FR" dirty="0"/>
          </a:p>
        </p:txBody>
      </p:sp>
      <p:pic>
        <p:nvPicPr>
          <p:cNvPr id="23" name="Image 22">
            <a:extLst>
              <a:ext uri="{FF2B5EF4-FFF2-40B4-BE49-F238E27FC236}">
                <a16:creationId xmlns:a16="http://schemas.microsoft.com/office/drawing/2014/main" id="{E7C4E5C1-651E-4D5D-BB08-86E05F3D6ABD}"/>
              </a:ext>
            </a:extLst>
          </p:cNvPr>
          <p:cNvPicPr>
            <a:picLocks noChangeAspect="1"/>
          </p:cNvPicPr>
          <p:nvPr/>
        </p:nvPicPr>
        <p:blipFill>
          <a:blip r:embed="rId6">
            <a:duotone>
              <a:schemeClr val="accent1">
                <a:shade val="45000"/>
                <a:satMod val="135000"/>
              </a:schemeClr>
              <a:prstClr val="white"/>
            </a:duotone>
          </a:blip>
          <a:stretch>
            <a:fillRect/>
          </a:stretch>
        </p:blipFill>
        <p:spPr>
          <a:xfrm>
            <a:off x="11909237" y="15027172"/>
            <a:ext cx="1968175" cy="1997333"/>
          </a:xfrm>
          <a:prstGeom prst="rect">
            <a:avLst/>
          </a:prstGeom>
        </p:spPr>
      </p:pic>
      <p:pic>
        <p:nvPicPr>
          <p:cNvPr id="24" name="Image 23">
            <a:extLst>
              <a:ext uri="{FF2B5EF4-FFF2-40B4-BE49-F238E27FC236}">
                <a16:creationId xmlns:a16="http://schemas.microsoft.com/office/drawing/2014/main" id="{321D3715-9BCD-49FF-9B5F-3E44ED5B5047}"/>
              </a:ext>
            </a:extLst>
          </p:cNvPr>
          <p:cNvPicPr>
            <a:picLocks noChangeAspect="1"/>
          </p:cNvPicPr>
          <p:nvPr/>
        </p:nvPicPr>
        <p:blipFill>
          <a:blip r:embed="rId7">
            <a:duotone>
              <a:schemeClr val="accent1">
                <a:shade val="45000"/>
                <a:satMod val="135000"/>
              </a:schemeClr>
              <a:prstClr val="white"/>
            </a:duotone>
          </a:blip>
          <a:stretch>
            <a:fillRect/>
          </a:stretch>
        </p:blipFill>
        <p:spPr>
          <a:xfrm>
            <a:off x="20905914" y="14997166"/>
            <a:ext cx="2008705" cy="2008705"/>
          </a:xfrm>
          <a:prstGeom prst="rect">
            <a:avLst/>
          </a:prstGeom>
        </p:spPr>
      </p:pic>
      <p:pic>
        <p:nvPicPr>
          <p:cNvPr id="25" name="Image 24">
            <a:extLst>
              <a:ext uri="{FF2B5EF4-FFF2-40B4-BE49-F238E27FC236}">
                <a16:creationId xmlns:a16="http://schemas.microsoft.com/office/drawing/2014/main" id="{D796DCED-5E65-4BF9-999C-2C755389DBDF}"/>
              </a:ext>
            </a:extLst>
          </p:cNvPr>
          <p:cNvPicPr>
            <a:picLocks noChangeAspect="1"/>
          </p:cNvPicPr>
          <p:nvPr/>
        </p:nvPicPr>
        <p:blipFill>
          <a:blip r:embed="rId8">
            <a:duotone>
              <a:schemeClr val="accent1">
                <a:shade val="45000"/>
                <a:satMod val="135000"/>
              </a:schemeClr>
              <a:prstClr val="white"/>
            </a:duotone>
          </a:blip>
          <a:stretch>
            <a:fillRect/>
          </a:stretch>
        </p:blipFill>
        <p:spPr>
          <a:xfrm>
            <a:off x="16392498" y="15026498"/>
            <a:ext cx="2008705" cy="2008705"/>
          </a:xfrm>
          <a:prstGeom prst="rect">
            <a:avLst/>
          </a:prstGeom>
        </p:spPr>
      </p:pic>
      <p:pic>
        <p:nvPicPr>
          <p:cNvPr id="26" name="Image 25">
            <a:extLst>
              <a:ext uri="{FF2B5EF4-FFF2-40B4-BE49-F238E27FC236}">
                <a16:creationId xmlns:a16="http://schemas.microsoft.com/office/drawing/2014/main" id="{FAE80AAE-849D-49E3-A6B8-D09BBAE50115}"/>
              </a:ext>
            </a:extLst>
          </p:cNvPr>
          <p:cNvPicPr>
            <a:picLocks noChangeAspect="1"/>
          </p:cNvPicPr>
          <p:nvPr/>
        </p:nvPicPr>
        <p:blipFill>
          <a:blip r:embed="rId9">
            <a:duotone>
              <a:schemeClr val="accent1">
                <a:shade val="45000"/>
                <a:satMod val="135000"/>
              </a:schemeClr>
              <a:prstClr val="white"/>
            </a:duotone>
          </a:blip>
          <a:stretch>
            <a:fillRect/>
          </a:stretch>
        </p:blipFill>
        <p:spPr>
          <a:xfrm>
            <a:off x="7400014" y="15065409"/>
            <a:ext cx="2008705" cy="2019505"/>
          </a:xfrm>
          <a:prstGeom prst="rect">
            <a:avLst/>
          </a:prstGeom>
        </p:spPr>
      </p:pic>
      <p:pic>
        <p:nvPicPr>
          <p:cNvPr id="27" name="Image 26">
            <a:extLst>
              <a:ext uri="{FF2B5EF4-FFF2-40B4-BE49-F238E27FC236}">
                <a16:creationId xmlns:a16="http://schemas.microsoft.com/office/drawing/2014/main" id="{B1E8176F-1791-4604-B8BF-F91EFC2FDC18}"/>
              </a:ext>
            </a:extLst>
          </p:cNvPr>
          <p:cNvPicPr>
            <a:picLocks noChangeAspect="1"/>
          </p:cNvPicPr>
          <p:nvPr/>
        </p:nvPicPr>
        <p:blipFill>
          <a:blip r:embed="rId10">
            <a:duotone>
              <a:schemeClr val="accent1">
                <a:shade val="45000"/>
                <a:satMod val="135000"/>
              </a:schemeClr>
              <a:prstClr val="white"/>
            </a:duotone>
          </a:blip>
          <a:stretch>
            <a:fillRect/>
          </a:stretch>
        </p:blipFill>
        <p:spPr>
          <a:xfrm>
            <a:off x="2919548" y="15031214"/>
            <a:ext cx="2003980" cy="2003980"/>
          </a:xfrm>
          <a:prstGeom prst="rect">
            <a:avLst/>
          </a:prstGeom>
        </p:spPr>
      </p:pic>
      <p:pic>
        <p:nvPicPr>
          <p:cNvPr id="28" name="Image 27">
            <a:extLst>
              <a:ext uri="{FF2B5EF4-FFF2-40B4-BE49-F238E27FC236}">
                <a16:creationId xmlns:a16="http://schemas.microsoft.com/office/drawing/2014/main" id="{3E0B23DF-FB9A-4815-9179-B7D6BB62B75A}"/>
              </a:ext>
            </a:extLst>
          </p:cNvPr>
          <p:cNvPicPr>
            <a:picLocks noChangeAspect="1"/>
          </p:cNvPicPr>
          <p:nvPr/>
        </p:nvPicPr>
        <p:blipFill>
          <a:blip r:embed="rId11">
            <a:duotone>
              <a:schemeClr val="accent1">
                <a:shade val="45000"/>
                <a:satMod val="135000"/>
              </a:schemeClr>
              <a:prstClr val="white"/>
            </a:duotone>
          </a:blip>
          <a:stretch>
            <a:fillRect/>
          </a:stretch>
        </p:blipFill>
        <p:spPr>
          <a:xfrm>
            <a:off x="25342798" y="15045806"/>
            <a:ext cx="1931453" cy="1960066"/>
          </a:xfrm>
          <a:prstGeom prst="rect">
            <a:avLst/>
          </a:prstGeom>
        </p:spPr>
      </p:pic>
      <p:sp>
        <p:nvSpPr>
          <p:cNvPr id="36" name="ZoneTexte 35">
            <a:extLst>
              <a:ext uri="{FF2B5EF4-FFF2-40B4-BE49-F238E27FC236}">
                <a16:creationId xmlns:a16="http://schemas.microsoft.com/office/drawing/2014/main" id="{8654885F-F771-410C-A679-A705C3392632}"/>
              </a:ext>
            </a:extLst>
          </p:cNvPr>
          <p:cNvSpPr txBox="1"/>
          <p:nvPr/>
        </p:nvSpPr>
        <p:spPr>
          <a:xfrm>
            <a:off x="2016412" y="17072746"/>
            <a:ext cx="3775339" cy="1477328"/>
          </a:xfrm>
          <a:prstGeom prst="rect">
            <a:avLst/>
          </a:prstGeom>
          <a:noFill/>
        </p:spPr>
        <p:txBody>
          <a:bodyPr wrap="square" rtlCol="0">
            <a:spAutoFit/>
          </a:bodyPr>
          <a:lstStyle/>
          <a:p>
            <a:pPr algn="ctr"/>
            <a:r>
              <a:rPr lang="fr-FR" sz="3000" dirty="0"/>
              <a:t>Décrochage enseignant </a:t>
            </a:r>
          </a:p>
          <a:p>
            <a:pPr algn="ctr"/>
            <a:r>
              <a:rPr lang="fr-FR" sz="3000" dirty="0"/>
              <a:t>(Alava, 2016)</a:t>
            </a:r>
          </a:p>
        </p:txBody>
      </p:sp>
      <p:sp>
        <p:nvSpPr>
          <p:cNvPr id="37" name="ZoneTexte 36">
            <a:extLst>
              <a:ext uri="{FF2B5EF4-FFF2-40B4-BE49-F238E27FC236}">
                <a16:creationId xmlns:a16="http://schemas.microsoft.com/office/drawing/2014/main" id="{747D023B-382C-4F44-AA79-39B6FCB184E4}"/>
              </a:ext>
            </a:extLst>
          </p:cNvPr>
          <p:cNvSpPr txBox="1"/>
          <p:nvPr/>
        </p:nvSpPr>
        <p:spPr>
          <a:xfrm>
            <a:off x="24488989" y="17109252"/>
            <a:ext cx="3775339" cy="1477328"/>
          </a:xfrm>
          <a:prstGeom prst="rect">
            <a:avLst/>
          </a:prstGeom>
          <a:noFill/>
        </p:spPr>
        <p:txBody>
          <a:bodyPr wrap="square" rtlCol="0">
            <a:spAutoFit/>
          </a:bodyPr>
          <a:lstStyle/>
          <a:p>
            <a:pPr algn="ctr"/>
            <a:r>
              <a:rPr lang="fr-FR" sz="3000" dirty="0"/>
              <a:t>Remise en cause de la professionnalité (Charles et al., 2021)</a:t>
            </a:r>
          </a:p>
        </p:txBody>
      </p:sp>
      <p:sp>
        <p:nvSpPr>
          <p:cNvPr id="38" name="Rectangle : coins arrondis 37">
            <a:extLst>
              <a:ext uri="{FF2B5EF4-FFF2-40B4-BE49-F238E27FC236}">
                <a16:creationId xmlns:a16="http://schemas.microsoft.com/office/drawing/2014/main" id="{C63D4A1B-26EA-41CD-8A8F-51A8890FBDFF}"/>
              </a:ext>
            </a:extLst>
          </p:cNvPr>
          <p:cNvSpPr/>
          <p:nvPr/>
        </p:nvSpPr>
        <p:spPr>
          <a:xfrm>
            <a:off x="1768763" y="30839252"/>
            <a:ext cx="26893184" cy="10415358"/>
          </a:xfrm>
          <a:prstGeom prst="roundRect">
            <a:avLst>
              <a:gd name="adj" fmla="val 803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9" name="ZoneTexte 38">
            <a:extLst>
              <a:ext uri="{FF2B5EF4-FFF2-40B4-BE49-F238E27FC236}">
                <a16:creationId xmlns:a16="http://schemas.microsoft.com/office/drawing/2014/main" id="{527FAC79-D662-444D-997D-FAC2AF34082C}"/>
              </a:ext>
            </a:extLst>
          </p:cNvPr>
          <p:cNvSpPr txBox="1"/>
          <p:nvPr/>
        </p:nvSpPr>
        <p:spPr>
          <a:xfrm>
            <a:off x="2079520" y="30872630"/>
            <a:ext cx="26528137" cy="1323439"/>
          </a:xfrm>
          <a:prstGeom prst="rect">
            <a:avLst/>
          </a:prstGeom>
          <a:noFill/>
        </p:spPr>
        <p:txBody>
          <a:bodyPr wrap="square" rtlCol="0">
            <a:spAutoFit/>
          </a:bodyPr>
          <a:lstStyle/>
          <a:p>
            <a:r>
              <a:rPr lang="fr-FR" sz="5000" b="1" dirty="0"/>
              <a:t> Premiers résultats : la connaissance des droits et des ressources comme enjeu de formation</a:t>
            </a:r>
          </a:p>
          <a:p>
            <a:r>
              <a:rPr lang="fr-FR" sz="3000" dirty="0"/>
              <a:t>Cette analyse s’appuie sur les premiers éléments d’enquête sur des situations d’écoles mises en difficulté par les comportements perturbateurs de certains de leurs élèves.</a:t>
            </a:r>
          </a:p>
        </p:txBody>
      </p:sp>
      <p:graphicFrame>
        <p:nvGraphicFramePr>
          <p:cNvPr id="15" name="Diagramme 14">
            <a:extLst>
              <a:ext uri="{FF2B5EF4-FFF2-40B4-BE49-F238E27FC236}">
                <a16:creationId xmlns:a16="http://schemas.microsoft.com/office/drawing/2014/main" id="{F89B97F9-F418-12A8-9C72-4CD80EA4DCAB}"/>
              </a:ext>
            </a:extLst>
          </p:cNvPr>
          <p:cNvGraphicFramePr/>
          <p:nvPr>
            <p:extLst>
              <p:ext uri="{D42A27DB-BD31-4B8C-83A1-F6EECF244321}">
                <p14:modId xmlns:p14="http://schemas.microsoft.com/office/powerpoint/2010/main" val="1210249885"/>
              </p:ext>
            </p:extLst>
          </p:nvPr>
        </p:nvGraphicFramePr>
        <p:xfrm>
          <a:off x="2029982" y="31724996"/>
          <a:ext cx="7482539" cy="498836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7" name="Diagramme 16">
            <a:extLst>
              <a:ext uri="{FF2B5EF4-FFF2-40B4-BE49-F238E27FC236}">
                <a16:creationId xmlns:a16="http://schemas.microsoft.com/office/drawing/2014/main" id="{5D521981-E274-4C4E-0BE2-1651D4793164}"/>
              </a:ext>
            </a:extLst>
          </p:cNvPr>
          <p:cNvGraphicFramePr/>
          <p:nvPr>
            <p:extLst>
              <p:ext uri="{D42A27DB-BD31-4B8C-83A1-F6EECF244321}">
                <p14:modId xmlns:p14="http://schemas.microsoft.com/office/powerpoint/2010/main" val="925649302"/>
              </p:ext>
            </p:extLst>
          </p:nvPr>
        </p:nvGraphicFramePr>
        <p:xfrm>
          <a:off x="20814361" y="31731085"/>
          <a:ext cx="7482539" cy="498836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29" name="ZoneTexte 28">
            <a:extLst>
              <a:ext uri="{FF2B5EF4-FFF2-40B4-BE49-F238E27FC236}">
                <a16:creationId xmlns:a16="http://schemas.microsoft.com/office/drawing/2014/main" id="{C6E9F186-4171-BA48-9C36-B6C1273FA0FA}"/>
              </a:ext>
            </a:extLst>
          </p:cNvPr>
          <p:cNvSpPr txBox="1"/>
          <p:nvPr/>
        </p:nvSpPr>
        <p:spPr>
          <a:xfrm>
            <a:off x="2045909" y="32254572"/>
            <a:ext cx="7744598" cy="861774"/>
          </a:xfrm>
          <a:prstGeom prst="rect">
            <a:avLst/>
          </a:prstGeom>
          <a:noFill/>
        </p:spPr>
        <p:txBody>
          <a:bodyPr wrap="square" rtlCol="0">
            <a:spAutoFit/>
          </a:bodyPr>
          <a:lstStyle/>
          <a:p>
            <a:r>
              <a:rPr lang="fr-FR" sz="5000" b="1" dirty="0">
                <a:solidFill>
                  <a:schemeClr val="accent1">
                    <a:lumMod val="75000"/>
                  </a:schemeClr>
                </a:solidFill>
              </a:rPr>
              <a:t>Indicateurs</a:t>
            </a:r>
            <a:r>
              <a:rPr lang="fr-FR" sz="3000" dirty="0"/>
              <a:t> de la difficulté (veille média)</a:t>
            </a:r>
          </a:p>
        </p:txBody>
      </p:sp>
      <p:sp>
        <p:nvSpPr>
          <p:cNvPr id="30" name="ZoneTexte 29">
            <a:extLst>
              <a:ext uri="{FF2B5EF4-FFF2-40B4-BE49-F238E27FC236}">
                <a16:creationId xmlns:a16="http://schemas.microsoft.com/office/drawing/2014/main" id="{414BCBCD-7353-50EC-50D5-1DF0988687C0}"/>
              </a:ext>
            </a:extLst>
          </p:cNvPr>
          <p:cNvSpPr txBox="1"/>
          <p:nvPr/>
        </p:nvSpPr>
        <p:spPr>
          <a:xfrm>
            <a:off x="21473787" y="32063297"/>
            <a:ext cx="6729905" cy="1154932"/>
          </a:xfrm>
          <a:prstGeom prst="rect">
            <a:avLst/>
          </a:prstGeom>
          <a:noFill/>
        </p:spPr>
        <p:txBody>
          <a:bodyPr wrap="square" rtlCol="0">
            <a:spAutoFit/>
          </a:bodyPr>
          <a:lstStyle/>
          <a:p>
            <a:r>
              <a:rPr lang="fr-FR" sz="5000" b="1" dirty="0">
                <a:solidFill>
                  <a:schemeClr val="accent1">
                    <a:lumMod val="75000"/>
                  </a:schemeClr>
                </a:solidFill>
              </a:rPr>
              <a:t>Thèmes</a:t>
            </a:r>
            <a:r>
              <a:rPr lang="fr-FR" dirty="0"/>
              <a:t> </a:t>
            </a:r>
            <a:r>
              <a:rPr lang="fr-FR" sz="3000" dirty="0"/>
              <a:t>récurrents des entretiens</a:t>
            </a:r>
          </a:p>
        </p:txBody>
      </p:sp>
      <p:sp>
        <p:nvSpPr>
          <p:cNvPr id="32" name="ZoneTexte 31">
            <a:extLst>
              <a:ext uri="{FF2B5EF4-FFF2-40B4-BE49-F238E27FC236}">
                <a16:creationId xmlns:a16="http://schemas.microsoft.com/office/drawing/2014/main" id="{F17D5DF0-8255-53DB-4B2F-291B41783E18}"/>
              </a:ext>
            </a:extLst>
          </p:cNvPr>
          <p:cNvSpPr txBox="1"/>
          <p:nvPr/>
        </p:nvSpPr>
        <p:spPr>
          <a:xfrm>
            <a:off x="10171947" y="32265167"/>
            <a:ext cx="10092751" cy="3093154"/>
          </a:xfrm>
          <a:prstGeom prst="rect">
            <a:avLst/>
          </a:prstGeom>
          <a:noFill/>
        </p:spPr>
        <p:txBody>
          <a:bodyPr wrap="square" rtlCol="0">
            <a:spAutoFit/>
          </a:bodyPr>
          <a:lstStyle/>
          <a:p>
            <a:pPr algn="just"/>
            <a:r>
              <a:rPr lang="fr-FR" sz="3000" dirty="0"/>
              <a:t>Les enseignants enquêtés expriment une </a:t>
            </a:r>
            <a:r>
              <a:rPr lang="fr-FR" sz="3500" b="1" dirty="0">
                <a:solidFill>
                  <a:schemeClr val="accent1">
                    <a:lumMod val="75000"/>
                  </a:schemeClr>
                </a:solidFill>
              </a:rPr>
              <a:t>dépossession</a:t>
            </a:r>
            <a:r>
              <a:rPr lang="fr-FR" sz="3000" dirty="0"/>
              <a:t> des moyens d’action contre la difficulté comportementale. Ils s’en remettent souvent à leur hiérarchie mais constatent sa pareille impuissance. Les </a:t>
            </a:r>
            <a:r>
              <a:rPr lang="fr-FR" sz="3500" b="1" dirty="0">
                <a:solidFill>
                  <a:schemeClr val="accent1">
                    <a:lumMod val="75000"/>
                  </a:schemeClr>
                </a:solidFill>
              </a:rPr>
              <a:t>ressources</a:t>
            </a:r>
            <a:r>
              <a:rPr lang="fr-FR" sz="3000" dirty="0"/>
              <a:t> à leur portée directe leur semblent </a:t>
            </a:r>
            <a:r>
              <a:rPr lang="fr-FR" sz="3500" b="1" dirty="0">
                <a:solidFill>
                  <a:schemeClr val="accent1">
                    <a:lumMod val="75000"/>
                  </a:schemeClr>
                </a:solidFill>
              </a:rPr>
              <a:t>peu opérationnelles</a:t>
            </a:r>
            <a:r>
              <a:rPr lang="fr-FR" sz="3000" dirty="0"/>
              <a:t>. Leur autonomie est ainsi limitée, ils se sentent peu soutenus pour faire face à la difficulté</a:t>
            </a:r>
            <a:r>
              <a:rPr lang="fr-FR" sz="2600" dirty="0"/>
              <a:t>.</a:t>
            </a:r>
          </a:p>
        </p:txBody>
      </p:sp>
      <p:sp>
        <p:nvSpPr>
          <p:cNvPr id="40" name="ZoneTexte 39">
            <a:extLst>
              <a:ext uri="{FF2B5EF4-FFF2-40B4-BE49-F238E27FC236}">
                <a16:creationId xmlns:a16="http://schemas.microsoft.com/office/drawing/2014/main" id="{1ABF9C5D-BC71-08A3-9C40-844DE70E774B}"/>
              </a:ext>
            </a:extLst>
          </p:cNvPr>
          <p:cNvSpPr txBox="1"/>
          <p:nvPr/>
        </p:nvSpPr>
        <p:spPr>
          <a:xfrm>
            <a:off x="1978312" y="35486933"/>
            <a:ext cx="26535274" cy="3554819"/>
          </a:xfrm>
          <a:prstGeom prst="rect">
            <a:avLst/>
          </a:prstGeom>
          <a:noFill/>
        </p:spPr>
        <p:txBody>
          <a:bodyPr wrap="square" rtlCol="0">
            <a:spAutoFit/>
          </a:bodyPr>
          <a:lstStyle/>
          <a:p>
            <a:pPr algn="just"/>
            <a:r>
              <a:rPr lang="fr-FR" sz="3000" i="1" kern="1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On m'avait dit de faire une fiche DUER […] mais en fait, à chaque fois que j'avais un problème, j'ai appelé l'inspection […] Donc j'ai pas fait de signalement. En fait il n’y a jamais eu de déclaration d'accident […] donc à chaque fois qu'il se passait quelque chose, soit j'appelais les parents, l'inspecteur ou des choses comme ça. Mais l'inspecteur m'a clairement dit, si vraiment les parents ne me répondent pas ou approchent, qu'il fallait que j'appelle la gendarmerie. »  </a:t>
            </a:r>
            <a:r>
              <a:rPr lang="fr-FR" sz="3000" i="1" kern="100" dirty="0">
                <a:effectLst/>
                <a:latin typeface="Calibri" panose="020F0502020204030204" pitchFamily="34" charset="0"/>
                <a:ea typeface="Calibri" panose="020F0502020204030204" pitchFamily="34" charset="0"/>
                <a:cs typeface="Times New Roman" panose="02020603050405020304" pitchFamily="18" charset="0"/>
              </a:rPr>
              <a:t>Entretien, enseignante débutante (école rurale).</a:t>
            </a:r>
          </a:p>
          <a:p>
            <a:pPr algn="just"/>
            <a:r>
              <a:rPr lang="fr-FR" sz="1000" kern="100" dirty="0">
                <a:latin typeface="Calibri" panose="020F0502020204030204" pitchFamily="34" charset="0"/>
                <a:ea typeface="Calibri" panose="020F0502020204030204" pitchFamily="34" charset="0"/>
                <a:cs typeface="Times New Roman" panose="02020603050405020304" pitchFamily="18" charset="0"/>
              </a:rPr>
              <a:t>  </a:t>
            </a:r>
          </a:p>
          <a:p>
            <a:pPr algn="just"/>
            <a:r>
              <a:rPr lang="fr-FR" sz="3000" kern="100" dirty="0">
                <a:latin typeface="Calibri" panose="020F0502020204030204" pitchFamily="34" charset="0"/>
                <a:ea typeface="Calibri" panose="020F0502020204030204" pitchFamily="34" charset="0"/>
                <a:cs typeface="Times New Roman" panose="02020603050405020304" pitchFamily="18" charset="0"/>
              </a:rPr>
              <a:t>L’expérience du professeur, son genre ne semblent pas déterminer une « résilience professionnelle » au climat de classe difficile. </a:t>
            </a:r>
            <a:r>
              <a:rPr lang="fr-FR" sz="3000" b="1" kern="100" dirty="0">
                <a:latin typeface="Calibri" panose="020F0502020204030204" pitchFamily="34" charset="0"/>
                <a:ea typeface="Calibri" panose="020F0502020204030204" pitchFamily="34" charset="0"/>
                <a:cs typeface="Times New Roman" panose="02020603050405020304" pitchFamily="18" charset="0"/>
              </a:rPr>
              <a:t>Le niveau d’expressivité émotionnelle serait plus explicatif et pourrait être objet de formation </a:t>
            </a:r>
            <a:r>
              <a:rPr lang="fr-FR" sz="3000" kern="100" dirty="0">
                <a:latin typeface="Calibri" panose="020F0502020204030204" pitchFamily="34" charset="0"/>
                <a:ea typeface="Calibri" panose="020F0502020204030204" pitchFamily="34" charset="0"/>
                <a:cs typeface="Times New Roman" panose="02020603050405020304" pitchFamily="18" charset="0"/>
              </a:rPr>
              <a:t>: </a:t>
            </a:r>
            <a:r>
              <a:rPr lang="fr-FR" sz="3000" i="1" kern="1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On est sur un profil d'enseignante qui est beaucoup plus maternante et l'année dernière, on était sur un profil d’enseignante qui, dans son tempérament […] laisse moins transparaître ses émotions. »</a:t>
            </a:r>
            <a:r>
              <a:rPr lang="fr-FR" sz="3000" i="1" kern="100" dirty="0">
                <a:effectLst/>
                <a:latin typeface="Calibri" panose="020F0502020204030204" pitchFamily="34" charset="0"/>
                <a:ea typeface="Calibri" panose="020F0502020204030204" pitchFamily="34" charset="0"/>
                <a:cs typeface="Times New Roman" panose="02020603050405020304" pitchFamily="18" charset="0"/>
              </a:rPr>
              <a:t> Directrice expérimentée, expliquant un changement d’attitude d’élève. Se contenant avec une enseignante peu expressive, il devient violent dans sa nouvelle classe, </a:t>
            </a:r>
            <a:r>
              <a:rPr lang="fr-FR" sz="3000" i="1" kern="100" dirty="0">
                <a:latin typeface="Calibri" panose="020F0502020204030204" pitchFamily="34" charset="0"/>
                <a:ea typeface="Calibri" panose="020F0502020204030204" pitchFamily="34" charset="0"/>
                <a:cs typeface="Times New Roman" panose="02020603050405020304" pitchFamily="18" charset="0"/>
              </a:rPr>
              <a:t>mettant l’équipe en difficulté (</a:t>
            </a:r>
            <a:r>
              <a:rPr lang="fr-FR" sz="3000" i="1" kern="100" dirty="0">
                <a:effectLst/>
                <a:latin typeface="Calibri" panose="020F0502020204030204" pitchFamily="34" charset="0"/>
                <a:ea typeface="Calibri" panose="020F0502020204030204" pitchFamily="34" charset="0"/>
                <a:cs typeface="Times New Roman" panose="02020603050405020304" pitchFamily="18" charset="0"/>
              </a:rPr>
              <a:t>école maternelle, tous les enseignants en arrêt).</a:t>
            </a:r>
            <a:endParaRPr lang="fr-FR" dirty="0"/>
          </a:p>
        </p:txBody>
      </p:sp>
      <p:pic>
        <p:nvPicPr>
          <p:cNvPr id="31" name="Image 30">
            <a:extLst>
              <a:ext uri="{FF2B5EF4-FFF2-40B4-BE49-F238E27FC236}">
                <a16:creationId xmlns:a16="http://schemas.microsoft.com/office/drawing/2014/main" id="{AD60394A-8D83-41EA-87F1-EEB177BF7DA8}"/>
              </a:ext>
            </a:extLst>
          </p:cNvPr>
          <p:cNvPicPr>
            <a:picLocks noChangeAspect="1"/>
          </p:cNvPicPr>
          <p:nvPr/>
        </p:nvPicPr>
        <p:blipFill>
          <a:blip r:embed="rId22"/>
          <a:stretch>
            <a:fillRect/>
          </a:stretch>
        </p:blipFill>
        <p:spPr>
          <a:xfrm>
            <a:off x="21706144" y="3539776"/>
            <a:ext cx="2555656" cy="1420945"/>
          </a:xfrm>
          <a:prstGeom prst="rect">
            <a:avLst/>
          </a:prstGeom>
        </p:spPr>
      </p:pic>
      <p:graphicFrame>
        <p:nvGraphicFramePr>
          <p:cNvPr id="54" name="Diagramme 53">
            <a:extLst>
              <a:ext uri="{FF2B5EF4-FFF2-40B4-BE49-F238E27FC236}">
                <a16:creationId xmlns:a16="http://schemas.microsoft.com/office/drawing/2014/main" id="{8396B13F-BAEB-4C4D-AA39-A3ACB6578C61}"/>
              </a:ext>
            </a:extLst>
          </p:cNvPr>
          <p:cNvGraphicFramePr/>
          <p:nvPr>
            <p:extLst>
              <p:ext uri="{D42A27DB-BD31-4B8C-83A1-F6EECF244321}">
                <p14:modId xmlns:p14="http://schemas.microsoft.com/office/powerpoint/2010/main" val="844457032"/>
              </p:ext>
            </p:extLst>
          </p:nvPr>
        </p:nvGraphicFramePr>
        <p:xfrm>
          <a:off x="2120407" y="7418066"/>
          <a:ext cx="10568422" cy="8742833"/>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
        <p:nvSpPr>
          <p:cNvPr id="56" name="Rectangle 55">
            <a:extLst>
              <a:ext uri="{FF2B5EF4-FFF2-40B4-BE49-F238E27FC236}">
                <a16:creationId xmlns:a16="http://schemas.microsoft.com/office/drawing/2014/main" id="{46BDBB8C-3CE2-4676-8C40-8AB45CE6596C}"/>
              </a:ext>
            </a:extLst>
          </p:cNvPr>
          <p:cNvSpPr/>
          <p:nvPr/>
        </p:nvSpPr>
        <p:spPr>
          <a:xfrm>
            <a:off x="12917145" y="11044435"/>
            <a:ext cx="4770471" cy="1564753"/>
          </a:xfrm>
          <a:prstGeom prst="rect">
            <a:avLst/>
          </a:prstGeom>
          <a:solidFill>
            <a:schemeClr val="accent1">
              <a:lumMod val="75000"/>
            </a:schemeClr>
          </a:solidFill>
          <a:ln>
            <a:noFill/>
          </a:ln>
          <a:effectLst>
            <a:glow rad="101600">
              <a:schemeClr val="accent1">
                <a:satMod val="175000"/>
                <a:alpha val="40000"/>
              </a:schemeClr>
            </a:glow>
          </a:effectLst>
          <a:scene3d>
            <a:camera prst="orthographicFront">
              <a:rot lat="0" lon="0" rev="0"/>
            </a:camera>
            <a:lightRig rig="contrasting" dir="t">
              <a:rot lat="0" lon="0" rev="7800000"/>
            </a:lightRig>
          </a:scene3d>
          <a:sp3d>
            <a:bevelT w="139700" h="1397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300" dirty="0"/>
              <a:t>Bien-être au travail (</a:t>
            </a:r>
            <a:r>
              <a:rPr lang="fr-FR" sz="3300" dirty="0" err="1"/>
              <a:t>Bergugnat</a:t>
            </a:r>
            <a:r>
              <a:rPr lang="fr-FR" sz="3300" dirty="0"/>
              <a:t> &amp; Racle, 2008)</a:t>
            </a:r>
          </a:p>
        </p:txBody>
      </p:sp>
      <p:sp>
        <p:nvSpPr>
          <p:cNvPr id="57" name="ZoneTexte 56">
            <a:extLst>
              <a:ext uri="{FF2B5EF4-FFF2-40B4-BE49-F238E27FC236}">
                <a16:creationId xmlns:a16="http://schemas.microsoft.com/office/drawing/2014/main" id="{D3B27D8C-5649-44F4-BA5A-0DCF943303A9}"/>
              </a:ext>
            </a:extLst>
          </p:cNvPr>
          <p:cNvSpPr txBox="1"/>
          <p:nvPr/>
        </p:nvSpPr>
        <p:spPr>
          <a:xfrm>
            <a:off x="14261802" y="11761018"/>
            <a:ext cx="184731" cy="1154932"/>
          </a:xfrm>
          <a:prstGeom prst="rect">
            <a:avLst/>
          </a:prstGeom>
          <a:noFill/>
        </p:spPr>
        <p:txBody>
          <a:bodyPr wrap="none" rtlCol="0">
            <a:spAutoFit/>
          </a:bodyPr>
          <a:lstStyle/>
          <a:p>
            <a:endParaRPr lang="fr-FR" dirty="0"/>
          </a:p>
        </p:txBody>
      </p:sp>
      <p:graphicFrame>
        <p:nvGraphicFramePr>
          <p:cNvPr id="69" name="Diagramme 68">
            <a:extLst>
              <a:ext uri="{FF2B5EF4-FFF2-40B4-BE49-F238E27FC236}">
                <a16:creationId xmlns:a16="http://schemas.microsoft.com/office/drawing/2014/main" id="{ADDB87F3-D434-4708-BE29-19962294DC05}"/>
              </a:ext>
            </a:extLst>
          </p:cNvPr>
          <p:cNvGraphicFramePr/>
          <p:nvPr>
            <p:extLst>
              <p:ext uri="{D42A27DB-BD31-4B8C-83A1-F6EECF244321}">
                <p14:modId xmlns:p14="http://schemas.microsoft.com/office/powerpoint/2010/main" val="869925184"/>
              </p:ext>
            </p:extLst>
          </p:nvPr>
        </p:nvGraphicFramePr>
        <p:xfrm>
          <a:off x="13186796" y="38209681"/>
          <a:ext cx="5052028" cy="3554820"/>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sp>
        <p:nvSpPr>
          <p:cNvPr id="70" name="ZoneTexte 69">
            <a:extLst>
              <a:ext uri="{FF2B5EF4-FFF2-40B4-BE49-F238E27FC236}">
                <a16:creationId xmlns:a16="http://schemas.microsoft.com/office/drawing/2014/main" id="{137CA9B3-E412-4B17-9CD9-2DB1E875412E}"/>
              </a:ext>
            </a:extLst>
          </p:cNvPr>
          <p:cNvSpPr txBox="1"/>
          <p:nvPr/>
        </p:nvSpPr>
        <p:spPr>
          <a:xfrm>
            <a:off x="2120407" y="39094539"/>
            <a:ext cx="10471615" cy="1785104"/>
          </a:xfrm>
          <a:prstGeom prst="rect">
            <a:avLst/>
          </a:prstGeom>
          <a:noFill/>
        </p:spPr>
        <p:txBody>
          <a:bodyPr wrap="square" rtlCol="0">
            <a:spAutoFit/>
          </a:bodyPr>
          <a:lstStyle/>
          <a:p>
            <a:pPr algn="just"/>
            <a:r>
              <a:rPr lang="fr-FR" sz="5000" b="1" dirty="0">
                <a:solidFill>
                  <a:schemeClr val="accent1">
                    <a:lumMod val="75000"/>
                  </a:schemeClr>
                </a:solidFill>
              </a:rPr>
              <a:t>Implications </a:t>
            </a:r>
            <a:r>
              <a:rPr lang="fr-FR" sz="3000" dirty="0"/>
              <a:t>sur les objectifs de formation enseignante : une meilleure connaissance des élèves, du cadre légal et des moyens d’actions pour une plus grande autonomie professionnelle</a:t>
            </a:r>
          </a:p>
        </p:txBody>
      </p:sp>
      <p:sp>
        <p:nvSpPr>
          <p:cNvPr id="71" name="ZoneTexte 70">
            <a:extLst>
              <a:ext uri="{FF2B5EF4-FFF2-40B4-BE49-F238E27FC236}">
                <a16:creationId xmlns:a16="http://schemas.microsoft.com/office/drawing/2014/main" id="{C9F84EBE-5F15-45F7-B9C7-B964394B4A3A}"/>
              </a:ext>
            </a:extLst>
          </p:cNvPr>
          <p:cNvSpPr txBox="1"/>
          <p:nvPr/>
        </p:nvSpPr>
        <p:spPr>
          <a:xfrm>
            <a:off x="18845505" y="39111370"/>
            <a:ext cx="9854722" cy="1938992"/>
          </a:xfrm>
          <a:prstGeom prst="rect">
            <a:avLst/>
          </a:prstGeom>
          <a:noFill/>
        </p:spPr>
        <p:txBody>
          <a:bodyPr wrap="square" rtlCol="0">
            <a:spAutoFit/>
          </a:bodyPr>
          <a:lstStyle/>
          <a:p>
            <a:r>
              <a:rPr lang="fr-FR" sz="4000" b="1" dirty="0">
                <a:solidFill>
                  <a:schemeClr val="accent1">
                    <a:lumMod val="75000"/>
                  </a:schemeClr>
                </a:solidFill>
              </a:rPr>
              <a:t>A</a:t>
            </a:r>
            <a:r>
              <a:rPr lang="fr-FR" sz="3000" dirty="0"/>
              <a:t>nticiper les comportements élèves et postures pro.</a:t>
            </a:r>
          </a:p>
          <a:p>
            <a:r>
              <a:rPr lang="fr-FR" sz="3500" b="1" dirty="0">
                <a:solidFill>
                  <a:schemeClr val="accent1">
                    <a:lumMod val="75000"/>
                  </a:schemeClr>
                </a:solidFill>
              </a:rPr>
              <a:t>       </a:t>
            </a:r>
            <a:r>
              <a:rPr lang="fr-FR" sz="4000" b="1" dirty="0">
                <a:solidFill>
                  <a:schemeClr val="accent1">
                    <a:lumMod val="75000"/>
                  </a:schemeClr>
                </a:solidFill>
              </a:rPr>
              <a:t>C</a:t>
            </a:r>
            <a:r>
              <a:rPr lang="fr-FR" sz="3000" dirty="0"/>
              <a:t>onnaissance du cadre légal et réglementaire</a:t>
            </a:r>
          </a:p>
          <a:p>
            <a:r>
              <a:rPr lang="fr-FR" sz="3500" b="1" dirty="0">
                <a:solidFill>
                  <a:schemeClr val="accent1">
                    <a:lumMod val="75000"/>
                  </a:schemeClr>
                </a:solidFill>
              </a:rPr>
              <a:t>              </a:t>
            </a:r>
            <a:r>
              <a:rPr lang="fr-FR" sz="4000" b="1" dirty="0">
                <a:solidFill>
                  <a:schemeClr val="accent1">
                    <a:lumMod val="75000"/>
                  </a:schemeClr>
                </a:solidFill>
              </a:rPr>
              <a:t>T</a:t>
            </a:r>
            <a:r>
              <a:rPr lang="fr-FR" sz="3000" dirty="0"/>
              <a:t>echniques et limites du travail émotionnel</a:t>
            </a:r>
          </a:p>
        </p:txBody>
      </p:sp>
      <p:graphicFrame>
        <p:nvGraphicFramePr>
          <p:cNvPr id="55" name="Diagramme 54">
            <a:extLst>
              <a:ext uri="{FF2B5EF4-FFF2-40B4-BE49-F238E27FC236}">
                <a16:creationId xmlns:a16="http://schemas.microsoft.com/office/drawing/2014/main" id="{DC41E977-5E55-4787-916C-FD2506818609}"/>
              </a:ext>
            </a:extLst>
          </p:cNvPr>
          <p:cNvGraphicFramePr/>
          <p:nvPr>
            <p:extLst>
              <p:ext uri="{D42A27DB-BD31-4B8C-83A1-F6EECF244321}">
                <p14:modId xmlns:p14="http://schemas.microsoft.com/office/powerpoint/2010/main" val="2399719163"/>
              </p:ext>
            </p:extLst>
          </p:nvPr>
        </p:nvGraphicFramePr>
        <p:xfrm>
          <a:off x="17868962" y="7470571"/>
          <a:ext cx="10281064" cy="8742833"/>
        </p:xfrm>
        <a:graphic>
          <a:graphicData uri="http://schemas.openxmlformats.org/drawingml/2006/diagram">
            <dgm:relIds xmlns:dgm="http://schemas.openxmlformats.org/drawingml/2006/diagram" xmlns:r="http://schemas.openxmlformats.org/officeDocument/2006/relationships" r:dm="rId33" r:lo="rId34" r:qs="rId35" r:cs="rId36"/>
          </a:graphicData>
        </a:graphic>
      </p:graphicFrame>
      <p:pic>
        <p:nvPicPr>
          <p:cNvPr id="35" name="Image 34">
            <a:extLst>
              <a:ext uri="{FF2B5EF4-FFF2-40B4-BE49-F238E27FC236}">
                <a16:creationId xmlns:a16="http://schemas.microsoft.com/office/drawing/2014/main" id="{218E9BCD-A3B2-9390-5618-A4C81B20AA68}"/>
              </a:ext>
            </a:extLst>
          </p:cNvPr>
          <p:cNvPicPr>
            <a:picLocks noChangeAspect="1"/>
          </p:cNvPicPr>
          <p:nvPr/>
        </p:nvPicPr>
        <p:blipFill>
          <a:blip r:embed="rId38"/>
          <a:stretch>
            <a:fillRect/>
          </a:stretch>
        </p:blipFill>
        <p:spPr>
          <a:xfrm>
            <a:off x="2031183" y="2815719"/>
            <a:ext cx="2103009" cy="2103009"/>
          </a:xfrm>
          <a:prstGeom prst="rect">
            <a:avLst/>
          </a:prstGeom>
        </p:spPr>
      </p:pic>
      <p:pic>
        <p:nvPicPr>
          <p:cNvPr id="45" name="Image 44">
            <a:extLst>
              <a:ext uri="{FF2B5EF4-FFF2-40B4-BE49-F238E27FC236}">
                <a16:creationId xmlns:a16="http://schemas.microsoft.com/office/drawing/2014/main" id="{4241AEC7-3DD2-F034-7860-ECF2B6D5EF3B}"/>
              </a:ext>
            </a:extLst>
          </p:cNvPr>
          <p:cNvPicPr>
            <a:picLocks noChangeAspect="1"/>
          </p:cNvPicPr>
          <p:nvPr/>
        </p:nvPicPr>
        <p:blipFill>
          <a:blip r:embed="rId39"/>
          <a:stretch>
            <a:fillRect/>
          </a:stretch>
        </p:blipFill>
        <p:spPr>
          <a:xfrm>
            <a:off x="4359856" y="3496189"/>
            <a:ext cx="3492841" cy="1303779"/>
          </a:xfrm>
          <a:prstGeom prst="rect">
            <a:avLst/>
          </a:prstGeom>
        </p:spPr>
      </p:pic>
      <p:pic>
        <p:nvPicPr>
          <p:cNvPr id="50" name="Image 49">
            <a:extLst>
              <a:ext uri="{FF2B5EF4-FFF2-40B4-BE49-F238E27FC236}">
                <a16:creationId xmlns:a16="http://schemas.microsoft.com/office/drawing/2014/main" id="{1BE124FC-564A-609E-5A0E-0B65F8DBD061}"/>
              </a:ext>
            </a:extLst>
          </p:cNvPr>
          <p:cNvPicPr>
            <a:picLocks noChangeAspect="1"/>
          </p:cNvPicPr>
          <p:nvPr/>
        </p:nvPicPr>
        <p:blipFill>
          <a:blip r:embed="rId40"/>
          <a:stretch>
            <a:fillRect/>
          </a:stretch>
        </p:blipFill>
        <p:spPr>
          <a:xfrm>
            <a:off x="24932246" y="2873796"/>
            <a:ext cx="3365589" cy="2057479"/>
          </a:xfrm>
          <a:prstGeom prst="rect">
            <a:avLst/>
          </a:prstGeom>
        </p:spPr>
      </p:pic>
    </p:spTree>
    <p:extLst>
      <p:ext uri="{BB962C8B-B14F-4D97-AF65-F5344CB8AC3E}">
        <p14:creationId xmlns:p14="http://schemas.microsoft.com/office/powerpoint/2010/main" val="2431599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2307</TotalTime>
  <Words>1145</Words>
  <Application>Microsoft Office PowerPoint</Application>
  <PresentationFormat>Personnalisé</PresentationFormat>
  <Paragraphs>67</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La violence d’élève à l’école : Quels effets sur le bien-être des enseignants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difficultés professionnelles des enseignants à l’aune des phénomènes de violence à l’école</dc:title>
  <dc:creator>Remy Cottez</dc:creator>
  <cp:lastModifiedBy>Rémy COTTEZ</cp:lastModifiedBy>
  <cp:revision>55</cp:revision>
  <dcterms:created xsi:type="dcterms:W3CDTF">2024-02-12T12:30:35Z</dcterms:created>
  <dcterms:modified xsi:type="dcterms:W3CDTF">2024-02-29T09:28:10Z</dcterms:modified>
</cp:coreProperties>
</file>