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C7B"/>
    <a:srgbClr val="FFF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55" autoAdjust="0"/>
  </p:normalViewPr>
  <p:slideViewPr>
    <p:cSldViewPr snapToGrid="0" snapToObjects="1">
      <p:cViewPr>
        <p:scale>
          <a:sx n="99" d="100"/>
          <a:sy n="99" d="100"/>
        </p:scale>
        <p:origin x="-41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17/04/15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April 17,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April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zestedecour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201815" y="734675"/>
            <a:ext cx="8696356" cy="58026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1643585" y="1892721"/>
            <a:ext cx="5889515" cy="32624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57450" y="2503799"/>
            <a:ext cx="2286000" cy="1828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dirty="0">
                <a:effectLst/>
                <a:latin typeface="Times New Roman"/>
                <a:ea typeface="Times New Roman"/>
              </a:rPr>
              <a:t>Amener les élèves de 6e si à </a:t>
            </a:r>
            <a:r>
              <a:rPr lang="fr-FR" sz="1400" dirty="0" smtClean="0">
                <a:effectLst/>
                <a:latin typeface="Times New Roman"/>
                <a:ea typeface="Times New Roman"/>
              </a:rPr>
              <a:t>s'engager </a:t>
            </a:r>
            <a:r>
              <a:rPr lang="fr-FR" sz="1400" dirty="0">
                <a:effectLst/>
                <a:latin typeface="Times New Roman"/>
                <a:ea typeface="Times New Roman"/>
              </a:rPr>
              <a:t>dans leurs </a:t>
            </a:r>
            <a:r>
              <a:rPr lang="fr-FR" sz="1400" dirty="0" smtClean="0">
                <a:effectLst/>
                <a:latin typeface="Times New Roman"/>
                <a:ea typeface="Times New Roman"/>
              </a:rPr>
              <a:t>efforts tout en étant acteurs de leurs apprentissages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16608" y="2503799"/>
            <a:ext cx="2286000" cy="1828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dirty="0">
                <a:effectLst/>
                <a:latin typeface="Times New Roman"/>
                <a:ea typeface="Times New Roman"/>
              </a:rPr>
              <a:t>Amener les élèves de 6e si à interagir avec bienveillance pour s'engager dans un travail coopératif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0050" y="80768"/>
            <a:ext cx="366752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Wingdings" charset="2"/>
              <a:buChar char="v"/>
            </a:pPr>
            <a:r>
              <a:rPr lang="fr-FR" b="1" dirty="0"/>
              <a:t>Projet de classe et de </a:t>
            </a:r>
            <a:r>
              <a:rPr lang="fr-FR" b="1" dirty="0" smtClean="0"/>
              <a:t>cycle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4851386" y="845713"/>
            <a:ext cx="4046785" cy="7855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La CP3: un support </a:t>
            </a:r>
            <a:r>
              <a:rPr lang="en-US" sz="1600" b="1" dirty="0" err="1" smtClean="0"/>
              <a:t>privilégié</a:t>
            </a:r>
            <a:r>
              <a:rPr lang="en-US" sz="1600" b="1" dirty="0" smtClean="0"/>
              <a:t> pour </a:t>
            </a:r>
            <a:r>
              <a:rPr lang="en-US" sz="1600" b="1" dirty="0" err="1" smtClean="0"/>
              <a:t>cette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classe</a:t>
            </a:r>
            <a:r>
              <a:rPr lang="en-US" sz="1600" b="1" dirty="0" smtClean="0"/>
              <a:t>  </a:t>
            </a:r>
            <a:r>
              <a:rPr lang="en-US" sz="1600" b="1" dirty="0" err="1" smtClean="0"/>
              <a:t>finalisé</a:t>
            </a:r>
            <a:r>
              <a:rPr lang="en-US" sz="1600" b="1" dirty="0" smtClean="0"/>
              <a:t> par des spectacles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282201" y="845713"/>
            <a:ext cx="4234407" cy="7855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Des élèves majoritairement  fonceurs et sportifs</a:t>
            </a:r>
            <a:endParaRPr lang="en-US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4851386" y="5454025"/>
            <a:ext cx="4046785" cy="802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APSA gym: une forte hétérogénéité </a:t>
            </a:r>
          </a:p>
          <a:p>
            <a:pPr algn="ctr"/>
            <a:r>
              <a:rPr lang="fr-FR" sz="1600" dirty="0" smtClean="0"/>
              <a:t>du N1 au N2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282200" y="5454025"/>
            <a:ext cx="4126473" cy="7973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Une vision des compétences </a:t>
            </a:r>
            <a:r>
              <a:rPr lang="fr-FR" dirty="0" err="1" smtClean="0"/>
              <a:t>curriculaire</a:t>
            </a:r>
            <a:r>
              <a:rPr lang="fr-FR" dirty="0" smtClean="0"/>
              <a:t> et certificative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50380" y="4332599"/>
            <a:ext cx="6855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par et pour un </a:t>
            </a:r>
            <a:r>
              <a:rPr lang="en-US" dirty="0" err="1" smtClean="0">
                <a:solidFill>
                  <a:schemeClr val="bg1"/>
                </a:solidFill>
              </a:rPr>
              <a:t>projet</a:t>
            </a:r>
            <a:r>
              <a:rPr lang="en-US" dirty="0" smtClean="0">
                <a:solidFill>
                  <a:schemeClr val="bg1"/>
                </a:solidFill>
              </a:rPr>
              <a:t> de CP3 </a:t>
            </a:r>
            <a:r>
              <a:rPr lang="en-US" dirty="0" err="1" smtClean="0">
                <a:solidFill>
                  <a:schemeClr val="bg1"/>
                </a:solidFill>
              </a:rPr>
              <a:t>ancré</a:t>
            </a:r>
            <a:r>
              <a:rPr lang="en-US" dirty="0" smtClean="0">
                <a:solidFill>
                  <a:schemeClr val="bg1"/>
                </a:solidFill>
              </a:rPr>
              <a:t> et </a:t>
            </a:r>
            <a:r>
              <a:rPr lang="en-US" dirty="0" err="1" smtClean="0">
                <a:solidFill>
                  <a:schemeClr val="bg1"/>
                </a:solidFill>
              </a:rPr>
              <a:t>porteur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sens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08674" y="3162836"/>
            <a:ext cx="442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&amp;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27687" y="6537358"/>
            <a:ext cx="6016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2E2224"/>
                </a:solidFill>
                <a:hlinkClick r:id="rId2"/>
              </a:rPr>
              <a:t>www.zestedecours.com</a:t>
            </a:r>
            <a:r>
              <a:rPr lang="en-US" i="1" dirty="0" smtClean="0">
                <a:solidFill>
                  <a:srgbClr val="2E2224"/>
                </a:solidFill>
              </a:rPr>
              <a:t> Marianne </a:t>
            </a:r>
            <a:r>
              <a:rPr lang="en-US" i="1" dirty="0" err="1" smtClean="0">
                <a:solidFill>
                  <a:srgbClr val="2E2224"/>
                </a:solidFill>
              </a:rPr>
              <a:t>Peyrotte</a:t>
            </a:r>
            <a:r>
              <a:rPr lang="en-US" i="1" dirty="0" smtClean="0">
                <a:solidFill>
                  <a:srgbClr val="2E2224"/>
                </a:solidFill>
              </a:rPr>
              <a:t> </a:t>
            </a:r>
            <a:endParaRPr lang="en-US" i="1" dirty="0">
              <a:solidFill>
                <a:srgbClr val="2E22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59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1471</TotalTime>
  <Words>92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SOHO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LECON CYCLE 2 GYM NIVEAU 1 et 2  6eme Si</dc:title>
  <dc:subject/>
  <dc:creator>Marianne PEYROTTE</dc:creator>
  <cp:keywords/>
  <dc:description/>
  <cp:lastModifiedBy>Marianne PEYROTTE</cp:lastModifiedBy>
  <cp:revision>294</cp:revision>
  <cp:lastPrinted>2015-03-10T19:50:46Z</cp:lastPrinted>
  <dcterms:created xsi:type="dcterms:W3CDTF">2015-03-07T10:15:24Z</dcterms:created>
  <dcterms:modified xsi:type="dcterms:W3CDTF">2015-04-17T06:29:09Z</dcterms:modified>
  <cp:category/>
</cp:coreProperties>
</file>